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84738" cy="42291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E6"/>
          </a:solidFill>
        </a:fill>
      </a:tcStyle>
    </a:wholeTbl>
    <a:band2H>
      <a:tcTxStyle/>
      <a:tcStyle>
        <a:tcBdr/>
        <a:fill>
          <a:solidFill>
            <a:srgbClr val="E7E7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50"/>
    <p:restoredTop sz="86398"/>
  </p:normalViewPr>
  <p:slideViewPr>
    <p:cSldViewPr snapToGrid="0">
      <p:cViewPr>
        <p:scale>
          <a:sx n="45" d="100"/>
          <a:sy n="45" d="100"/>
        </p:scale>
        <p:origin x="216" y="-5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2480" y="176"/>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2201863" y="685800"/>
            <a:ext cx="2454275"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900"/>
      </a:spcBef>
      <a:defRPr sz="2500">
        <a:latin typeface="+mn-lt"/>
        <a:ea typeface="+mn-ea"/>
        <a:cs typeface="+mn-cs"/>
        <a:sym typeface="Times New Roman"/>
      </a:defRPr>
    </a:lvl1pPr>
    <a:lvl2pPr indent="228600" latinLnBrk="0">
      <a:spcBef>
        <a:spcPts val="900"/>
      </a:spcBef>
      <a:defRPr sz="2500">
        <a:latin typeface="+mn-lt"/>
        <a:ea typeface="+mn-ea"/>
        <a:cs typeface="+mn-cs"/>
        <a:sym typeface="Times New Roman"/>
      </a:defRPr>
    </a:lvl2pPr>
    <a:lvl3pPr indent="457200" latinLnBrk="0">
      <a:spcBef>
        <a:spcPts val="900"/>
      </a:spcBef>
      <a:defRPr sz="2500">
        <a:latin typeface="+mn-lt"/>
        <a:ea typeface="+mn-ea"/>
        <a:cs typeface="+mn-cs"/>
        <a:sym typeface="Times New Roman"/>
      </a:defRPr>
    </a:lvl3pPr>
    <a:lvl4pPr indent="685800" latinLnBrk="0">
      <a:spcBef>
        <a:spcPts val="900"/>
      </a:spcBef>
      <a:defRPr sz="2500">
        <a:latin typeface="+mn-lt"/>
        <a:ea typeface="+mn-ea"/>
        <a:cs typeface="+mn-cs"/>
        <a:sym typeface="Times New Roman"/>
      </a:defRPr>
    </a:lvl4pPr>
    <a:lvl5pPr indent="914400" latinLnBrk="0">
      <a:spcBef>
        <a:spcPts val="900"/>
      </a:spcBef>
      <a:defRPr sz="2500">
        <a:latin typeface="+mn-lt"/>
        <a:ea typeface="+mn-ea"/>
        <a:cs typeface="+mn-cs"/>
        <a:sym typeface="Times New Roman"/>
      </a:defRPr>
    </a:lvl5pPr>
    <a:lvl6pPr indent="1143000" latinLnBrk="0">
      <a:spcBef>
        <a:spcPts val="900"/>
      </a:spcBef>
      <a:defRPr sz="2500">
        <a:latin typeface="+mn-lt"/>
        <a:ea typeface="+mn-ea"/>
        <a:cs typeface="+mn-cs"/>
        <a:sym typeface="Times New Roman"/>
      </a:defRPr>
    </a:lvl6pPr>
    <a:lvl7pPr indent="1371600" latinLnBrk="0">
      <a:spcBef>
        <a:spcPts val="900"/>
      </a:spcBef>
      <a:defRPr sz="2500">
        <a:latin typeface="+mn-lt"/>
        <a:ea typeface="+mn-ea"/>
        <a:cs typeface="+mn-cs"/>
        <a:sym typeface="Times New Roman"/>
      </a:defRPr>
    </a:lvl7pPr>
    <a:lvl8pPr indent="1600200" latinLnBrk="0">
      <a:spcBef>
        <a:spcPts val="900"/>
      </a:spcBef>
      <a:defRPr sz="2500">
        <a:latin typeface="+mn-lt"/>
        <a:ea typeface="+mn-ea"/>
        <a:cs typeface="+mn-cs"/>
        <a:sym typeface="Times New Roman"/>
      </a:defRPr>
    </a:lvl8pPr>
    <a:lvl9pPr indent="1828800" latinLnBrk="0">
      <a:spcBef>
        <a:spcPts val="900"/>
      </a:spcBef>
      <a:defRPr sz="2500">
        <a:latin typeface="+mn-lt"/>
        <a:ea typeface="+mn-ea"/>
        <a:cs typeface="+mn-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1863" y="685800"/>
            <a:ext cx="245427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282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71957" y="13141097"/>
            <a:ext cx="25748836" cy="9067554"/>
          </a:xfrm>
          <a:prstGeom prst="rect">
            <a:avLst/>
          </a:prstGeom>
        </p:spPr>
        <p:txBody>
          <a:bodyPr/>
          <a:lstStyle/>
          <a:p>
            <a:r>
              <a:t>Title Text</a:t>
            </a:r>
          </a:p>
        </p:txBody>
      </p:sp>
      <p:sp>
        <p:nvSpPr>
          <p:cNvPr id="12" name="Body Level One…"/>
          <p:cNvSpPr txBox="1">
            <a:spLocks noGrp="1"/>
          </p:cNvSpPr>
          <p:nvPr>
            <p:ph type="body" sz="quarter" idx="1"/>
          </p:nvPr>
        </p:nvSpPr>
        <p:spPr>
          <a:xfrm>
            <a:off x="4543912" y="23971238"/>
            <a:ext cx="21204926" cy="10810561"/>
          </a:xfrm>
          <a:prstGeom prst="rect">
            <a:avLst/>
          </a:prstGeom>
        </p:spPr>
        <p:txBody>
          <a:bodyPr/>
          <a:lstStyle>
            <a:lvl1pPr marL="0" indent="0" algn="ctr">
              <a:buSzTx/>
              <a:buNone/>
            </a:lvl1pPr>
            <a:lvl2pPr marL="0" indent="0" algn="ctr">
              <a:buSzTx/>
              <a:buNone/>
            </a:lvl2pPr>
            <a:lvl3pPr marL="0" indent="0" algn="ctr">
              <a:buSzTx/>
              <a:buNone/>
            </a:lvl3pPr>
            <a:lvl4pPr marL="0" indent="0" algn="ctr">
              <a:buSzTx/>
              <a:buNone/>
            </a:lvl4pPr>
            <a:lvl5pPr marL="0" indent="0" algn="ctr">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392917" y="27183070"/>
            <a:ext cx="25748837" cy="8401686"/>
          </a:xfrm>
          <a:prstGeom prst="rect">
            <a:avLst/>
          </a:prstGeom>
        </p:spPr>
        <p:txBody>
          <a:bodyPr anchor="t"/>
          <a:lstStyle>
            <a:lvl1pPr algn="l">
              <a:defRPr sz="7065" b="1" cap="all"/>
            </a:lvl1pPr>
          </a:lstStyle>
          <a:p>
            <a:r>
              <a:t>Title Text</a:t>
            </a:r>
          </a:p>
        </p:txBody>
      </p:sp>
      <p:sp>
        <p:nvSpPr>
          <p:cNvPr id="30" name="Body Level One…"/>
          <p:cNvSpPr txBox="1">
            <a:spLocks noGrp="1"/>
          </p:cNvSpPr>
          <p:nvPr>
            <p:ph type="body" sz="quarter" idx="1"/>
          </p:nvPr>
        </p:nvSpPr>
        <p:spPr>
          <a:xfrm>
            <a:off x="2392917" y="17929475"/>
            <a:ext cx="25748837" cy="9253606"/>
          </a:xfrm>
          <a:prstGeom prst="rect">
            <a:avLst/>
          </a:prstGeom>
        </p:spPr>
        <p:txBody>
          <a:bodyPr anchor="b"/>
          <a:lstStyle>
            <a:lvl1pPr marL="0" indent="0">
              <a:spcBef>
                <a:spcPts val="841"/>
              </a:spcBef>
              <a:buSzTx/>
              <a:buNone/>
              <a:defRPr sz="3533"/>
            </a:lvl1pPr>
            <a:lvl2pPr marL="0" indent="0">
              <a:spcBef>
                <a:spcPts val="841"/>
              </a:spcBef>
              <a:buSzTx/>
              <a:buNone/>
              <a:defRPr sz="3533"/>
            </a:lvl2pPr>
            <a:lvl3pPr marL="0" indent="0">
              <a:spcBef>
                <a:spcPts val="841"/>
              </a:spcBef>
              <a:buSzTx/>
              <a:buNone/>
              <a:defRPr sz="3533"/>
            </a:lvl3pPr>
            <a:lvl4pPr marL="0" indent="0">
              <a:spcBef>
                <a:spcPts val="841"/>
              </a:spcBef>
              <a:buSzTx/>
              <a:buNone/>
              <a:defRPr sz="3533"/>
            </a:lvl4pPr>
            <a:lvl5pPr marL="0" indent="0">
              <a:spcBef>
                <a:spcPts val="841"/>
              </a:spcBef>
              <a:buSzTx/>
              <a:buNone/>
              <a:defRPr sz="3533"/>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2271958" y="12220631"/>
            <a:ext cx="12621977" cy="25381312"/>
          </a:xfrm>
          <a:prstGeom prst="rect">
            <a:avLst/>
          </a:prstGeom>
        </p:spPr>
        <p:txBody>
          <a:bodyPr/>
          <a:lstStyle>
            <a:lvl1pPr>
              <a:spcBef>
                <a:spcPts val="1178"/>
              </a:spcBef>
              <a:defRPr sz="4962"/>
            </a:lvl1pPr>
            <a:lvl2pPr marL="1396876" indent="-586171">
              <a:spcBef>
                <a:spcPts val="1178"/>
              </a:spcBef>
              <a:defRPr sz="4962"/>
            </a:lvl2pPr>
            <a:lvl3pPr marL="2190833" indent="-569423">
              <a:spcBef>
                <a:spcPts val="1178"/>
              </a:spcBef>
              <a:defRPr sz="4962"/>
            </a:lvl3pPr>
            <a:lvl4pPr marL="3061477" indent="-629361">
              <a:spcBef>
                <a:spcPts val="1178"/>
              </a:spcBef>
              <a:defRPr sz="4962"/>
            </a:lvl4pPr>
            <a:lvl5pPr marL="3872183" indent="-629361">
              <a:spcBef>
                <a:spcPts val="1178"/>
              </a:spcBef>
              <a:defRPr sz="4962"/>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514637" y="1694048"/>
            <a:ext cx="27263472" cy="7050365"/>
          </a:xfrm>
          <a:prstGeom prst="rect">
            <a:avLst/>
          </a:prstGeom>
        </p:spPr>
        <p:txBody>
          <a:bodyPr/>
          <a:lstStyle/>
          <a:p>
            <a:r>
              <a:t>Title Text</a:t>
            </a:r>
          </a:p>
        </p:txBody>
      </p:sp>
      <p:sp>
        <p:nvSpPr>
          <p:cNvPr id="48" name="Body Level One…"/>
          <p:cNvSpPr txBox="1">
            <a:spLocks noGrp="1"/>
          </p:cNvSpPr>
          <p:nvPr>
            <p:ph type="body" sz="quarter" idx="1"/>
          </p:nvPr>
        </p:nvSpPr>
        <p:spPr>
          <a:xfrm>
            <a:off x="1514641" y="9469033"/>
            <a:ext cx="13384557" cy="3946247"/>
          </a:xfrm>
          <a:prstGeom prst="rect">
            <a:avLst/>
          </a:prstGeom>
        </p:spPr>
        <p:txBody>
          <a:bodyPr anchor="b"/>
          <a:lstStyle>
            <a:lvl1pPr marL="0" indent="0">
              <a:spcBef>
                <a:spcPts val="1009"/>
              </a:spcBef>
              <a:buSzTx/>
              <a:buNone/>
              <a:defRPr sz="4290" b="1"/>
            </a:lvl1pPr>
            <a:lvl2pPr marL="0" indent="0">
              <a:spcBef>
                <a:spcPts val="1009"/>
              </a:spcBef>
              <a:buSzTx/>
              <a:buNone/>
              <a:defRPr sz="4290" b="1"/>
            </a:lvl2pPr>
            <a:lvl3pPr marL="0" indent="0">
              <a:spcBef>
                <a:spcPts val="1009"/>
              </a:spcBef>
              <a:buSzTx/>
              <a:buNone/>
              <a:defRPr sz="4290" b="1"/>
            </a:lvl3pPr>
            <a:lvl4pPr marL="0" indent="0">
              <a:spcBef>
                <a:spcPts val="1009"/>
              </a:spcBef>
              <a:buSzTx/>
              <a:buNone/>
              <a:defRPr sz="4290" b="1"/>
            </a:lvl4pPr>
            <a:lvl5pPr marL="0" indent="0">
              <a:spcBef>
                <a:spcPts val="1009"/>
              </a:spcBef>
              <a:buSzTx/>
              <a:buNone/>
              <a:defRPr sz="429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15388297" y="9469033"/>
            <a:ext cx="13389816" cy="3946245"/>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1514641" y="1684256"/>
            <a:ext cx="9966108" cy="7167871"/>
          </a:xfrm>
          <a:prstGeom prst="rect">
            <a:avLst/>
          </a:prstGeom>
        </p:spPr>
        <p:txBody>
          <a:bodyPr anchor="b"/>
          <a:lstStyle>
            <a:lvl1pPr algn="l">
              <a:defRPr sz="3533" b="1"/>
            </a:lvl1pPr>
          </a:lstStyle>
          <a:p>
            <a:r>
              <a:t>Title Text</a:t>
            </a:r>
          </a:p>
        </p:txBody>
      </p:sp>
      <p:sp>
        <p:nvSpPr>
          <p:cNvPr id="73" name="Body Level One…"/>
          <p:cNvSpPr txBox="1">
            <a:spLocks noGrp="1"/>
          </p:cNvSpPr>
          <p:nvPr>
            <p:ph type="body" idx="1"/>
          </p:nvPr>
        </p:nvSpPr>
        <p:spPr>
          <a:xfrm>
            <a:off x="11843622" y="1684263"/>
            <a:ext cx="16934489" cy="3610374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half" idx="21"/>
          </p:nvPr>
        </p:nvSpPr>
        <p:spPr>
          <a:xfrm>
            <a:off x="1514642" y="8852132"/>
            <a:ext cx="9966109" cy="28935871"/>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5937590" y="29611530"/>
            <a:ext cx="18175650" cy="3495808"/>
          </a:xfrm>
          <a:prstGeom prst="rect">
            <a:avLst/>
          </a:prstGeom>
        </p:spPr>
        <p:txBody>
          <a:bodyPr anchor="b"/>
          <a:lstStyle>
            <a:lvl1pPr algn="l">
              <a:defRPr sz="3533" b="1"/>
            </a:lvl1pPr>
          </a:lstStyle>
          <a:p>
            <a:r>
              <a:t>Title Text</a:t>
            </a:r>
          </a:p>
        </p:txBody>
      </p:sp>
      <p:sp>
        <p:nvSpPr>
          <p:cNvPr id="83" name="Picture Placeholder 2"/>
          <p:cNvSpPr>
            <a:spLocks noGrp="1"/>
          </p:cNvSpPr>
          <p:nvPr>
            <p:ph type="pic" sz="half" idx="21"/>
          </p:nvPr>
        </p:nvSpPr>
        <p:spPr>
          <a:xfrm>
            <a:off x="5937590" y="3779779"/>
            <a:ext cx="18175650" cy="25381312"/>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5937590" y="33107335"/>
            <a:ext cx="18175650" cy="4964633"/>
          </a:xfrm>
          <a:prstGeom prst="rect">
            <a:avLst/>
          </a:prstGeom>
        </p:spPr>
        <p:txBody>
          <a:bodyPr/>
          <a:lstStyle>
            <a:lvl1pPr marL="0" indent="0">
              <a:spcBef>
                <a:spcPts val="505"/>
              </a:spcBef>
              <a:buSzTx/>
              <a:buNone/>
              <a:defRPr sz="2439"/>
            </a:lvl1pPr>
            <a:lvl2pPr marL="0" indent="0">
              <a:spcBef>
                <a:spcPts val="505"/>
              </a:spcBef>
              <a:buSzTx/>
              <a:buNone/>
              <a:defRPr sz="2439"/>
            </a:lvl2pPr>
            <a:lvl3pPr marL="0" indent="0">
              <a:spcBef>
                <a:spcPts val="505"/>
              </a:spcBef>
              <a:buSzTx/>
              <a:buNone/>
              <a:defRPr sz="2439"/>
            </a:lvl3pPr>
            <a:lvl4pPr marL="0" indent="0">
              <a:spcBef>
                <a:spcPts val="505"/>
              </a:spcBef>
              <a:buSzTx/>
              <a:buNone/>
              <a:defRPr sz="2439"/>
            </a:lvl4pPr>
            <a:lvl5pPr marL="0" indent="0">
              <a:spcBef>
                <a:spcPts val="505"/>
              </a:spcBef>
              <a:buSzTx/>
              <a:buNone/>
              <a:defRPr sz="2439"/>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71957" y="3760196"/>
            <a:ext cx="25748836" cy="7050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6386" tIns="96386" rIns="96386" bIns="96386" anchor="ctr">
            <a:normAutofit/>
          </a:bodyPr>
          <a:lstStyle/>
          <a:p>
            <a:r>
              <a:t>Title Text</a:t>
            </a:r>
          </a:p>
        </p:txBody>
      </p:sp>
      <p:sp>
        <p:nvSpPr>
          <p:cNvPr id="3" name="Body Level One…"/>
          <p:cNvSpPr txBox="1">
            <a:spLocks noGrp="1"/>
          </p:cNvSpPr>
          <p:nvPr>
            <p:ph type="body" idx="1"/>
          </p:nvPr>
        </p:nvSpPr>
        <p:spPr>
          <a:xfrm>
            <a:off x="2271957" y="12220631"/>
            <a:ext cx="25748836" cy="25381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6386" tIns="96386" rIns="96386" bIns="96386">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7460829" y="38541990"/>
            <a:ext cx="559963" cy="570014"/>
          </a:xfrm>
          <a:prstGeom prst="rect">
            <a:avLst/>
          </a:prstGeom>
          <a:ln w="12700">
            <a:miter lim="400000"/>
          </a:ln>
        </p:spPr>
        <p:txBody>
          <a:bodyPr wrap="none" lIns="96386" tIns="96386" rIns="96386" bIns="96386">
            <a:spAutoFit/>
          </a:bodyPr>
          <a:lstStyle>
            <a:lvl1pPr algn="r">
              <a:defRPr sz="2439">
                <a:latin typeface="+mn-lt"/>
                <a:ea typeface="+mn-ea"/>
                <a:cs typeface="+mn-cs"/>
                <a:sym typeface="Times New Roman"/>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769102" rtl="0" latinLnBrk="0">
        <a:lnSpc>
          <a:spcPct val="100000"/>
        </a:lnSpc>
        <a:spcBef>
          <a:spcPts val="0"/>
        </a:spcBef>
        <a:spcAft>
          <a:spcPts val="0"/>
        </a:spcAft>
        <a:buClrTx/>
        <a:buSzTx/>
        <a:buFontTx/>
        <a:buNone/>
        <a:tabLst/>
        <a:defRPr sz="7822" b="0" i="0" u="none" strike="noStrike" cap="none" spc="0" baseline="0">
          <a:solidFill>
            <a:srgbClr val="000000"/>
          </a:solidFill>
          <a:uFillTx/>
          <a:latin typeface="+mn-lt"/>
          <a:ea typeface="+mn-ea"/>
          <a:cs typeface="+mn-cs"/>
          <a:sym typeface="Times New Roman"/>
        </a:defRPr>
      </a:lvl1pPr>
      <a:lvl2pPr marL="0" marR="0" indent="0" algn="ctr" defTabSz="769102" rtl="0" latinLnBrk="0">
        <a:lnSpc>
          <a:spcPct val="100000"/>
        </a:lnSpc>
        <a:spcBef>
          <a:spcPts val="0"/>
        </a:spcBef>
        <a:spcAft>
          <a:spcPts val="0"/>
        </a:spcAft>
        <a:buClrTx/>
        <a:buSzTx/>
        <a:buFontTx/>
        <a:buNone/>
        <a:tabLst/>
        <a:defRPr sz="7822" b="0" i="0" u="none" strike="noStrike" cap="none" spc="0" baseline="0">
          <a:solidFill>
            <a:srgbClr val="000000"/>
          </a:solidFill>
          <a:uFillTx/>
          <a:latin typeface="+mn-lt"/>
          <a:ea typeface="+mn-ea"/>
          <a:cs typeface="+mn-cs"/>
          <a:sym typeface="Times New Roman"/>
        </a:defRPr>
      </a:lvl2pPr>
      <a:lvl3pPr marL="0" marR="0" indent="0" algn="ctr" defTabSz="769102" rtl="0" latinLnBrk="0">
        <a:lnSpc>
          <a:spcPct val="100000"/>
        </a:lnSpc>
        <a:spcBef>
          <a:spcPts val="0"/>
        </a:spcBef>
        <a:spcAft>
          <a:spcPts val="0"/>
        </a:spcAft>
        <a:buClrTx/>
        <a:buSzTx/>
        <a:buFontTx/>
        <a:buNone/>
        <a:tabLst/>
        <a:defRPr sz="7822" b="0" i="0" u="none" strike="noStrike" cap="none" spc="0" baseline="0">
          <a:solidFill>
            <a:srgbClr val="000000"/>
          </a:solidFill>
          <a:uFillTx/>
          <a:latin typeface="+mn-lt"/>
          <a:ea typeface="+mn-ea"/>
          <a:cs typeface="+mn-cs"/>
          <a:sym typeface="Times New Roman"/>
        </a:defRPr>
      </a:lvl3pPr>
      <a:lvl4pPr marL="0" marR="0" indent="0" algn="ctr" defTabSz="769102" rtl="0" latinLnBrk="0">
        <a:lnSpc>
          <a:spcPct val="100000"/>
        </a:lnSpc>
        <a:spcBef>
          <a:spcPts val="0"/>
        </a:spcBef>
        <a:spcAft>
          <a:spcPts val="0"/>
        </a:spcAft>
        <a:buClrTx/>
        <a:buSzTx/>
        <a:buFontTx/>
        <a:buNone/>
        <a:tabLst/>
        <a:defRPr sz="7822" b="0" i="0" u="none" strike="noStrike" cap="none" spc="0" baseline="0">
          <a:solidFill>
            <a:srgbClr val="000000"/>
          </a:solidFill>
          <a:uFillTx/>
          <a:latin typeface="+mn-lt"/>
          <a:ea typeface="+mn-ea"/>
          <a:cs typeface="+mn-cs"/>
          <a:sym typeface="Times New Roman"/>
        </a:defRPr>
      </a:lvl4pPr>
      <a:lvl5pPr marL="0" marR="0" indent="0" algn="ctr" defTabSz="769102" rtl="0" latinLnBrk="0">
        <a:lnSpc>
          <a:spcPct val="100000"/>
        </a:lnSpc>
        <a:spcBef>
          <a:spcPts val="0"/>
        </a:spcBef>
        <a:spcAft>
          <a:spcPts val="0"/>
        </a:spcAft>
        <a:buClrTx/>
        <a:buSzTx/>
        <a:buFontTx/>
        <a:buNone/>
        <a:tabLst/>
        <a:defRPr sz="7822" b="0" i="0" u="none" strike="noStrike" cap="none" spc="0" baseline="0">
          <a:solidFill>
            <a:srgbClr val="000000"/>
          </a:solidFill>
          <a:uFillTx/>
          <a:latin typeface="+mn-lt"/>
          <a:ea typeface="+mn-ea"/>
          <a:cs typeface="+mn-cs"/>
          <a:sym typeface="Times New Roman"/>
        </a:defRPr>
      </a:lvl5pPr>
      <a:lvl6pPr marL="0" marR="0" indent="0" algn="ctr" defTabSz="769102" rtl="0" latinLnBrk="0">
        <a:lnSpc>
          <a:spcPct val="100000"/>
        </a:lnSpc>
        <a:spcBef>
          <a:spcPts val="0"/>
        </a:spcBef>
        <a:spcAft>
          <a:spcPts val="0"/>
        </a:spcAft>
        <a:buClrTx/>
        <a:buSzTx/>
        <a:buFontTx/>
        <a:buNone/>
        <a:tabLst/>
        <a:defRPr sz="7822" b="0" i="0" u="none" strike="noStrike" cap="none" spc="0" baseline="0">
          <a:solidFill>
            <a:srgbClr val="000000"/>
          </a:solidFill>
          <a:uFillTx/>
          <a:latin typeface="+mn-lt"/>
          <a:ea typeface="+mn-ea"/>
          <a:cs typeface="+mn-cs"/>
          <a:sym typeface="Times New Roman"/>
        </a:defRPr>
      </a:lvl6pPr>
      <a:lvl7pPr marL="0" marR="0" indent="0" algn="ctr" defTabSz="769102" rtl="0" latinLnBrk="0">
        <a:lnSpc>
          <a:spcPct val="100000"/>
        </a:lnSpc>
        <a:spcBef>
          <a:spcPts val="0"/>
        </a:spcBef>
        <a:spcAft>
          <a:spcPts val="0"/>
        </a:spcAft>
        <a:buClrTx/>
        <a:buSzTx/>
        <a:buFontTx/>
        <a:buNone/>
        <a:tabLst/>
        <a:defRPr sz="7822" b="0" i="0" u="none" strike="noStrike" cap="none" spc="0" baseline="0">
          <a:solidFill>
            <a:srgbClr val="000000"/>
          </a:solidFill>
          <a:uFillTx/>
          <a:latin typeface="+mn-lt"/>
          <a:ea typeface="+mn-ea"/>
          <a:cs typeface="+mn-cs"/>
          <a:sym typeface="Times New Roman"/>
        </a:defRPr>
      </a:lvl7pPr>
      <a:lvl8pPr marL="0" marR="0" indent="0" algn="ctr" defTabSz="769102" rtl="0" latinLnBrk="0">
        <a:lnSpc>
          <a:spcPct val="100000"/>
        </a:lnSpc>
        <a:spcBef>
          <a:spcPts val="0"/>
        </a:spcBef>
        <a:spcAft>
          <a:spcPts val="0"/>
        </a:spcAft>
        <a:buClrTx/>
        <a:buSzTx/>
        <a:buFontTx/>
        <a:buNone/>
        <a:tabLst/>
        <a:defRPr sz="7822" b="0" i="0" u="none" strike="noStrike" cap="none" spc="0" baseline="0">
          <a:solidFill>
            <a:srgbClr val="000000"/>
          </a:solidFill>
          <a:uFillTx/>
          <a:latin typeface="+mn-lt"/>
          <a:ea typeface="+mn-ea"/>
          <a:cs typeface="+mn-cs"/>
          <a:sym typeface="Times New Roman"/>
        </a:defRPr>
      </a:lvl8pPr>
      <a:lvl9pPr marL="0" marR="0" indent="0" algn="ctr" defTabSz="769102" rtl="0" latinLnBrk="0">
        <a:lnSpc>
          <a:spcPct val="100000"/>
        </a:lnSpc>
        <a:spcBef>
          <a:spcPts val="0"/>
        </a:spcBef>
        <a:spcAft>
          <a:spcPts val="0"/>
        </a:spcAft>
        <a:buClrTx/>
        <a:buSzTx/>
        <a:buFontTx/>
        <a:buNone/>
        <a:tabLst/>
        <a:defRPr sz="7822" b="0" i="0" u="none" strike="noStrike" cap="none" spc="0" baseline="0">
          <a:solidFill>
            <a:srgbClr val="000000"/>
          </a:solidFill>
          <a:uFillTx/>
          <a:latin typeface="+mn-lt"/>
          <a:ea typeface="+mn-ea"/>
          <a:cs typeface="+mn-cs"/>
          <a:sym typeface="Times New Roman"/>
        </a:defRPr>
      </a:lvl9pPr>
    </p:titleStyle>
    <p:bodyStyle>
      <a:lvl1pPr marL="608029" marR="0" indent="-608029" algn="l" defTabSz="769102" rtl="0" latinLnBrk="0">
        <a:lnSpc>
          <a:spcPct val="100000"/>
        </a:lnSpc>
        <a:spcBef>
          <a:spcPts val="1346"/>
        </a:spcBef>
        <a:spcAft>
          <a:spcPts val="0"/>
        </a:spcAft>
        <a:buClrTx/>
        <a:buSzPct val="100000"/>
        <a:buFontTx/>
        <a:buChar char="•"/>
        <a:tabLst/>
        <a:defRPr sz="5719" b="0" i="0" u="none" strike="noStrike" cap="none" spc="0" baseline="0">
          <a:solidFill>
            <a:srgbClr val="000000"/>
          </a:solidFill>
          <a:uFillTx/>
          <a:latin typeface="+mn-lt"/>
          <a:ea typeface="+mn-ea"/>
          <a:cs typeface="+mn-cs"/>
          <a:sym typeface="Times New Roman"/>
        </a:defRPr>
      </a:lvl1pPr>
      <a:lvl2pPr marL="1394686" marR="0" indent="-583982" algn="l" defTabSz="769102" rtl="0" latinLnBrk="0">
        <a:lnSpc>
          <a:spcPct val="100000"/>
        </a:lnSpc>
        <a:spcBef>
          <a:spcPts val="1346"/>
        </a:spcBef>
        <a:spcAft>
          <a:spcPts val="0"/>
        </a:spcAft>
        <a:buClrTx/>
        <a:buSzPct val="100000"/>
        <a:buFontTx/>
        <a:buChar char="–"/>
        <a:tabLst/>
        <a:defRPr sz="5719" b="0" i="0" u="none" strike="noStrike" cap="none" spc="0" baseline="0">
          <a:solidFill>
            <a:srgbClr val="000000"/>
          </a:solidFill>
          <a:uFillTx/>
          <a:latin typeface="+mn-lt"/>
          <a:ea typeface="+mn-ea"/>
          <a:cs typeface="+mn-cs"/>
          <a:sym typeface="Times New Roman"/>
        </a:defRPr>
      </a:lvl2pPr>
      <a:lvl3pPr marL="2161879" marR="0" indent="-540468" algn="l" defTabSz="769102" rtl="0" latinLnBrk="0">
        <a:lnSpc>
          <a:spcPct val="100000"/>
        </a:lnSpc>
        <a:spcBef>
          <a:spcPts val="1346"/>
        </a:spcBef>
        <a:spcAft>
          <a:spcPts val="0"/>
        </a:spcAft>
        <a:buClrTx/>
        <a:buSzPct val="100000"/>
        <a:buFontTx/>
        <a:buChar char="•"/>
        <a:tabLst/>
        <a:defRPr sz="5719" b="0" i="0" u="none" strike="noStrike" cap="none" spc="0" baseline="0">
          <a:solidFill>
            <a:srgbClr val="000000"/>
          </a:solidFill>
          <a:uFillTx/>
          <a:latin typeface="+mn-lt"/>
          <a:ea typeface="+mn-ea"/>
          <a:cs typeface="+mn-cs"/>
          <a:sym typeface="Times New Roman"/>
        </a:defRPr>
      </a:lvl3pPr>
      <a:lvl4pPr marL="3088398" marR="0" indent="-656284" algn="l" defTabSz="769102" rtl="0" latinLnBrk="0">
        <a:lnSpc>
          <a:spcPct val="100000"/>
        </a:lnSpc>
        <a:spcBef>
          <a:spcPts val="1346"/>
        </a:spcBef>
        <a:spcAft>
          <a:spcPts val="0"/>
        </a:spcAft>
        <a:buClrTx/>
        <a:buSzPct val="100000"/>
        <a:buFontTx/>
        <a:buChar char="–"/>
        <a:tabLst/>
        <a:defRPr sz="5719" b="0" i="0" u="none" strike="noStrike" cap="none" spc="0" baseline="0">
          <a:solidFill>
            <a:srgbClr val="000000"/>
          </a:solidFill>
          <a:uFillTx/>
          <a:latin typeface="+mn-lt"/>
          <a:ea typeface="+mn-ea"/>
          <a:cs typeface="+mn-cs"/>
          <a:sym typeface="Times New Roman"/>
        </a:defRPr>
      </a:lvl4pPr>
      <a:lvl5pPr marL="3899104" marR="0" indent="-656284" algn="l" defTabSz="769102" rtl="0" latinLnBrk="0">
        <a:lnSpc>
          <a:spcPct val="100000"/>
        </a:lnSpc>
        <a:spcBef>
          <a:spcPts val="1346"/>
        </a:spcBef>
        <a:spcAft>
          <a:spcPts val="0"/>
        </a:spcAft>
        <a:buClrTx/>
        <a:buSzPct val="100000"/>
        <a:buFontTx/>
        <a:buChar char="»"/>
        <a:tabLst/>
        <a:defRPr sz="5719" b="0" i="0" u="none" strike="noStrike" cap="none" spc="0" baseline="0">
          <a:solidFill>
            <a:srgbClr val="000000"/>
          </a:solidFill>
          <a:uFillTx/>
          <a:latin typeface="+mn-lt"/>
          <a:ea typeface="+mn-ea"/>
          <a:cs typeface="+mn-cs"/>
          <a:sym typeface="Times New Roman"/>
        </a:defRPr>
      </a:lvl5pPr>
      <a:lvl6pPr marL="4709810" marR="0" indent="-656284" algn="l" defTabSz="769102" rtl="0" latinLnBrk="0">
        <a:lnSpc>
          <a:spcPct val="100000"/>
        </a:lnSpc>
        <a:spcBef>
          <a:spcPts val="1346"/>
        </a:spcBef>
        <a:spcAft>
          <a:spcPts val="0"/>
        </a:spcAft>
        <a:buClrTx/>
        <a:buSzPct val="100000"/>
        <a:buFontTx/>
        <a:buChar char="»"/>
        <a:tabLst/>
        <a:defRPr sz="5719" b="0" i="0" u="none" strike="noStrike" cap="none" spc="0" baseline="0">
          <a:solidFill>
            <a:srgbClr val="000000"/>
          </a:solidFill>
          <a:uFillTx/>
          <a:latin typeface="+mn-lt"/>
          <a:ea typeface="+mn-ea"/>
          <a:cs typeface="+mn-cs"/>
          <a:sym typeface="Times New Roman"/>
        </a:defRPr>
      </a:lvl6pPr>
      <a:lvl7pPr marL="5520514" marR="0" indent="-656284" algn="l" defTabSz="769102" rtl="0" latinLnBrk="0">
        <a:lnSpc>
          <a:spcPct val="100000"/>
        </a:lnSpc>
        <a:spcBef>
          <a:spcPts val="1346"/>
        </a:spcBef>
        <a:spcAft>
          <a:spcPts val="0"/>
        </a:spcAft>
        <a:buClrTx/>
        <a:buSzPct val="100000"/>
        <a:buFontTx/>
        <a:buChar char="»"/>
        <a:tabLst/>
        <a:defRPr sz="5719" b="0" i="0" u="none" strike="noStrike" cap="none" spc="0" baseline="0">
          <a:solidFill>
            <a:srgbClr val="000000"/>
          </a:solidFill>
          <a:uFillTx/>
          <a:latin typeface="+mn-lt"/>
          <a:ea typeface="+mn-ea"/>
          <a:cs typeface="+mn-cs"/>
          <a:sym typeface="Times New Roman"/>
        </a:defRPr>
      </a:lvl7pPr>
      <a:lvl8pPr marL="6331219" marR="0" indent="-656283" algn="l" defTabSz="769102" rtl="0" latinLnBrk="0">
        <a:lnSpc>
          <a:spcPct val="100000"/>
        </a:lnSpc>
        <a:spcBef>
          <a:spcPts val="1346"/>
        </a:spcBef>
        <a:spcAft>
          <a:spcPts val="0"/>
        </a:spcAft>
        <a:buClrTx/>
        <a:buSzPct val="100000"/>
        <a:buFontTx/>
        <a:buChar char="»"/>
        <a:tabLst/>
        <a:defRPr sz="5719" b="0" i="0" u="none" strike="noStrike" cap="none" spc="0" baseline="0">
          <a:solidFill>
            <a:srgbClr val="000000"/>
          </a:solidFill>
          <a:uFillTx/>
          <a:latin typeface="+mn-lt"/>
          <a:ea typeface="+mn-ea"/>
          <a:cs typeface="+mn-cs"/>
          <a:sym typeface="Times New Roman"/>
        </a:defRPr>
      </a:lvl8pPr>
      <a:lvl9pPr marL="7141924" marR="0" indent="-656283" algn="l" defTabSz="769102" rtl="0" latinLnBrk="0">
        <a:lnSpc>
          <a:spcPct val="100000"/>
        </a:lnSpc>
        <a:spcBef>
          <a:spcPts val="1346"/>
        </a:spcBef>
        <a:spcAft>
          <a:spcPts val="0"/>
        </a:spcAft>
        <a:buClrTx/>
        <a:buSzPct val="100000"/>
        <a:buFontTx/>
        <a:buChar char="»"/>
        <a:tabLst/>
        <a:defRPr sz="5719" b="0" i="0" u="none" strike="noStrike" cap="none" spc="0" baseline="0">
          <a:solidFill>
            <a:srgbClr val="000000"/>
          </a:solidFill>
          <a:uFillTx/>
          <a:latin typeface="+mn-lt"/>
          <a:ea typeface="+mn-ea"/>
          <a:cs typeface="+mn-cs"/>
          <a:sym typeface="Times New Roman"/>
        </a:defRPr>
      </a:lvl9pPr>
    </p:bodyStyle>
    <p:otherStyle>
      <a:lvl1pPr marL="0" marR="0" indent="0" algn="r" defTabSz="769102" rtl="0" latinLnBrk="0">
        <a:lnSpc>
          <a:spcPct val="100000"/>
        </a:lnSpc>
        <a:spcBef>
          <a:spcPts val="0"/>
        </a:spcBef>
        <a:spcAft>
          <a:spcPts val="0"/>
        </a:spcAft>
        <a:buClrTx/>
        <a:buSzTx/>
        <a:buFontTx/>
        <a:buNone/>
        <a:tabLst/>
        <a:defRPr sz="2439" b="0" i="0" u="none" strike="noStrike" cap="none" spc="0" baseline="0">
          <a:solidFill>
            <a:schemeClr val="tx1"/>
          </a:solidFill>
          <a:uFillTx/>
          <a:latin typeface="+mn-lt"/>
          <a:ea typeface="+mn-ea"/>
          <a:cs typeface="+mn-cs"/>
          <a:sym typeface="Times New Roman"/>
        </a:defRPr>
      </a:lvl1pPr>
      <a:lvl2pPr marL="0" marR="0" indent="0" algn="r" defTabSz="769102" rtl="0" latinLnBrk="0">
        <a:lnSpc>
          <a:spcPct val="100000"/>
        </a:lnSpc>
        <a:spcBef>
          <a:spcPts val="0"/>
        </a:spcBef>
        <a:spcAft>
          <a:spcPts val="0"/>
        </a:spcAft>
        <a:buClrTx/>
        <a:buSzTx/>
        <a:buFontTx/>
        <a:buNone/>
        <a:tabLst/>
        <a:defRPr sz="2439" b="0" i="0" u="none" strike="noStrike" cap="none" spc="0" baseline="0">
          <a:solidFill>
            <a:schemeClr val="tx1"/>
          </a:solidFill>
          <a:uFillTx/>
          <a:latin typeface="+mn-lt"/>
          <a:ea typeface="+mn-ea"/>
          <a:cs typeface="+mn-cs"/>
          <a:sym typeface="Times New Roman"/>
        </a:defRPr>
      </a:lvl2pPr>
      <a:lvl3pPr marL="0" marR="0" indent="0" algn="r" defTabSz="769102" rtl="0" latinLnBrk="0">
        <a:lnSpc>
          <a:spcPct val="100000"/>
        </a:lnSpc>
        <a:spcBef>
          <a:spcPts val="0"/>
        </a:spcBef>
        <a:spcAft>
          <a:spcPts val="0"/>
        </a:spcAft>
        <a:buClrTx/>
        <a:buSzTx/>
        <a:buFontTx/>
        <a:buNone/>
        <a:tabLst/>
        <a:defRPr sz="2439" b="0" i="0" u="none" strike="noStrike" cap="none" spc="0" baseline="0">
          <a:solidFill>
            <a:schemeClr val="tx1"/>
          </a:solidFill>
          <a:uFillTx/>
          <a:latin typeface="+mn-lt"/>
          <a:ea typeface="+mn-ea"/>
          <a:cs typeface="+mn-cs"/>
          <a:sym typeface="Times New Roman"/>
        </a:defRPr>
      </a:lvl3pPr>
      <a:lvl4pPr marL="0" marR="0" indent="0" algn="r" defTabSz="769102" rtl="0" latinLnBrk="0">
        <a:lnSpc>
          <a:spcPct val="100000"/>
        </a:lnSpc>
        <a:spcBef>
          <a:spcPts val="0"/>
        </a:spcBef>
        <a:spcAft>
          <a:spcPts val="0"/>
        </a:spcAft>
        <a:buClrTx/>
        <a:buSzTx/>
        <a:buFontTx/>
        <a:buNone/>
        <a:tabLst/>
        <a:defRPr sz="2439" b="0" i="0" u="none" strike="noStrike" cap="none" spc="0" baseline="0">
          <a:solidFill>
            <a:schemeClr val="tx1"/>
          </a:solidFill>
          <a:uFillTx/>
          <a:latin typeface="+mn-lt"/>
          <a:ea typeface="+mn-ea"/>
          <a:cs typeface="+mn-cs"/>
          <a:sym typeface="Times New Roman"/>
        </a:defRPr>
      </a:lvl4pPr>
      <a:lvl5pPr marL="0" marR="0" indent="0" algn="r" defTabSz="769102" rtl="0" latinLnBrk="0">
        <a:lnSpc>
          <a:spcPct val="100000"/>
        </a:lnSpc>
        <a:spcBef>
          <a:spcPts val="0"/>
        </a:spcBef>
        <a:spcAft>
          <a:spcPts val="0"/>
        </a:spcAft>
        <a:buClrTx/>
        <a:buSzTx/>
        <a:buFontTx/>
        <a:buNone/>
        <a:tabLst/>
        <a:defRPr sz="2439" b="0" i="0" u="none" strike="noStrike" cap="none" spc="0" baseline="0">
          <a:solidFill>
            <a:schemeClr val="tx1"/>
          </a:solidFill>
          <a:uFillTx/>
          <a:latin typeface="+mn-lt"/>
          <a:ea typeface="+mn-ea"/>
          <a:cs typeface="+mn-cs"/>
          <a:sym typeface="Times New Roman"/>
        </a:defRPr>
      </a:lvl5pPr>
      <a:lvl6pPr marL="0" marR="0" indent="0" algn="r" defTabSz="769102" rtl="0" latinLnBrk="0">
        <a:lnSpc>
          <a:spcPct val="100000"/>
        </a:lnSpc>
        <a:spcBef>
          <a:spcPts val="0"/>
        </a:spcBef>
        <a:spcAft>
          <a:spcPts val="0"/>
        </a:spcAft>
        <a:buClrTx/>
        <a:buSzTx/>
        <a:buFontTx/>
        <a:buNone/>
        <a:tabLst/>
        <a:defRPr sz="2439" b="0" i="0" u="none" strike="noStrike" cap="none" spc="0" baseline="0">
          <a:solidFill>
            <a:schemeClr val="tx1"/>
          </a:solidFill>
          <a:uFillTx/>
          <a:latin typeface="+mn-lt"/>
          <a:ea typeface="+mn-ea"/>
          <a:cs typeface="+mn-cs"/>
          <a:sym typeface="Times New Roman"/>
        </a:defRPr>
      </a:lvl6pPr>
      <a:lvl7pPr marL="0" marR="0" indent="0" algn="r" defTabSz="769102" rtl="0" latinLnBrk="0">
        <a:lnSpc>
          <a:spcPct val="100000"/>
        </a:lnSpc>
        <a:spcBef>
          <a:spcPts val="0"/>
        </a:spcBef>
        <a:spcAft>
          <a:spcPts val="0"/>
        </a:spcAft>
        <a:buClrTx/>
        <a:buSzTx/>
        <a:buFontTx/>
        <a:buNone/>
        <a:tabLst/>
        <a:defRPr sz="2439" b="0" i="0" u="none" strike="noStrike" cap="none" spc="0" baseline="0">
          <a:solidFill>
            <a:schemeClr val="tx1"/>
          </a:solidFill>
          <a:uFillTx/>
          <a:latin typeface="+mn-lt"/>
          <a:ea typeface="+mn-ea"/>
          <a:cs typeface="+mn-cs"/>
          <a:sym typeface="Times New Roman"/>
        </a:defRPr>
      </a:lvl7pPr>
      <a:lvl8pPr marL="0" marR="0" indent="0" algn="r" defTabSz="769102" rtl="0" latinLnBrk="0">
        <a:lnSpc>
          <a:spcPct val="100000"/>
        </a:lnSpc>
        <a:spcBef>
          <a:spcPts val="0"/>
        </a:spcBef>
        <a:spcAft>
          <a:spcPts val="0"/>
        </a:spcAft>
        <a:buClrTx/>
        <a:buSzTx/>
        <a:buFontTx/>
        <a:buNone/>
        <a:tabLst/>
        <a:defRPr sz="2439" b="0" i="0" u="none" strike="noStrike" cap="none" spc="0" baseline="0">
          <a:solidFill>
            <a:schemeClr val="tx1"/>
          </a:solidFill>
          <a:uFillTx/>
          <a:latin typeface="+mn-lt"/>
          <a:ea typeface="+mn-ea"/>
          <a:cs typeface="+mn-cs"/>
          <a:sym typeface="Times New Roman"/>
        </a:defRPr>
      </a:lvl8pPr>
      <a:lvl9pPr marL="0" marR="0" indent="0" algn="r" defTabSz="769102" rtl="0" latinLnBrk="0">
        <a:lnSpc>
          <a:spcPct val="100000"/>
        </a:lnSpc>
        <a:spcBef>
          <a:spcPts val="0"/>
        </a:spcBef>
        <a:spcAft>
          <a:spcPts val="0"/>
        </a:spcAft>
        <a:buClrTx/>
        <a:buSzTx/>
        <a:buFontTx/>
        <a:buNone/>
        <a:tabLst/>
        <a:defRPr sz="2439" b="0" i="0" u="none" strike="noStrike" cap="none" spc="0" baseline="0">
          <a:solidFill>
            <a:schemeClr val="tx1"/>
          </a:solidFill>
          <a:uFillTx/>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2FA069-0EEF-F3EB-0C4B-BCDC2284BD27}"/>
              </a:ext>
            </a:extLst>
          </p:cNvPr>
          <p:cNvSpPr/>
          <p:nvPr/>
        </p:nvSpPr>
        <p:spPr>
          <a:xfrm>
            <a:off x="16735169" y="26892920"/>
            <a:ext cx="7913823" cy="8690147"/>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5100" b="0" i="0" u="none" strike="noStrike" cap="none" spc="0" normalizeH="0" baseline="0">
              <a:ln>
                <a:noFill/>
              </a:ln>
              <a:solidFill>
                <a:srgbClr val="000000"/>
              </a:solidFill>
              <a:effectLst/>
              <a:uFillTx/>
              <a:latin typeface="+mj-lt"/>
              <a:ea typeface="+mj-ea"/>
              <a:cs typeface="+mj-cs"/>
              <a:sym typeface="Helvetica"/>
            </a:endParaRPr>
          </a:p>
        </p:txBody>
      </p:sp>
      <p:sp>
        <p:nvSpPr>
          <p:cNvPr id="3" name="Rectangle 2">
            <a:extLst>
              <a:ext uri="{FF2B5EF4-FFF2-40B4-BE49-F238E27FC236}">
                <a16:creationId xmlns:a16="http://schemas.microsoft.com/office/drawing/2014/main" id="{18D1FC8E-4FC0-477A-5634-6876AC22ADCF}"/>
              </a:ext>
            </a:extLst>
          </p:cNvPr>
          <p:cNvSpPr/>
          <p:nvPr/>
        </p:nvSpPr>
        <p:spPr>
          <a:xfrm>
            <a:off x="8525022" y="26886439"/>
            <a:ext cx="7913823" cy="8690147"/>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5100" b="0" i="0" u="none" strike="noStrike" cap="none" spc="0" normalizeH="0" baseline="0">
              <a:ln>
                <a:noFill/>
              </a:ln>
              <a:solidFill>
                <a:srgbClr val="000000"/>
              </a:solidFill>
              <a:effectLst/>
              <a:uFillTx/>
              <a:latin typeface="+mj-lt"/>
              <a:ea typeface="+mj-ea"/>
              <a:cs typeface="+mj-cs"/>
              <a:sym typeface="Helvetica"/>
            </a:endParaRPr>
          </a:p>
        </p:txBody>
      </p:sp>
      <p:sp>
        <p:nvSpPr>
          <p:cNvPr id="2" name="Rectangle 1">
            <a:extLst>
              <a:ext uri="{FF2B5EF4-FFF2-40B4-BE49-F238E27FC236}">
                <a16:creationId xmlns:a16="http://schemas.microsoft.com/office/drawing/2014/main" id="{78071845-55BC-F37C-CE8A-D5D178C4136F}"/>
              </a:ext>
            </a:extLst>
          </p:cNvPr>
          <p:cNvSpPr/>
          <p:nvPr/>
        </p:nvSpPr>
        <p:spPr>
          <a:xfrm>
            <a:off x="390381" y="26886439"/>
            <a:ext cx="7913823" cy="8690147"/>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5100" b="0" i="0" u="none" strike="noStrike" cap="none" spc="0" normalizeH="0" baseline="0">
              <a:ln>
                <a:noFill/>
              </a:ln>
              <a:solidFill>
                <a:srgbClr val="000000"/>
              </a:solidFill>
              <a:effectLst/>
              <a:uFillTx/>
              <a:latin typeface="+mj-lt"/>
              <a:ea typeface="+mj-ea"/>
              <a:cs typeface="+mj-cs"/>
              <a:sym typeface="Helvetica"/>
            </a:endParaRPr>
          </a:p>
        </p:txBody>
      </p:sp>
      <p:sp>
        <p:nvSpPr>
          <p:cNvPr id="96" name="Content Placeholder 2"/>
          <p:cNvSpPr txBox="1">
            <a:spLocks noGrp="1"/>
          </p:cNvSpPr>
          <p:nvPr>
            <p:ph type="body" sz="half" idx="1"/>
          </p:nvPr>
        </p:nvSpPr>
        <p:spPr>
          <a:xfrm>
            <a:off x="756142" y="8457326"/>
            <a:ext cx="17281925" cy="5971558"/>
          </a:xfrm>
          <a:prstGeom prst="rect">
            <a:avLst/>
          </a:prstGeom>
        </p:spPr>
        <p:txBody>
          <a:bodyPr>
            <a:normAutofit/>
          </a:bodyPr>
          <a:lstStyle/>
          <a:p>
            <a:pPr marL="930333" indent="-930333" defTabSz="576826">
              <a:lnSpc>
                <a:spcPct val="90000"/>
              </a:lnSpc>
              <a:spcBef>
                <a:spcPts val="589"/>
              </a:spcBef>
              <a:buSzTx/>
              <a:buNone/>
              <a:defRPr sz="3000" b="1">
                <a:latin typeface="Arial"/>
                <a:ea typeface="Arial"/>
                <a:cs typeface="Arial"/>
                <a:sym typeface="Arial"/>
              </a:defRPr>
            </a:pPr>
            <a:r>
              <a:rPr sz="3200" dirty="0">
                <a:latin typeface="Arial" panose="020B0604020202020204" pitchFamily="34" charset="0"/>
                <a:cs typeface="Arial" panose="020B0604020202020204" pitchFamily="34" charset="0"/>
              </a:rPr>
              <a:t>Model Design and Methods:</a:t>
            </a:r>
          </a:p>
          <a:p>
            <a:pPr marL="288413" indent="-288413" algn="just" defTabSz="576826">
              <a:lnSpc>
                <a:spcPct val="90000"/>
              </a:lnSpc>
              <a:spcBef>
                <a:spcPts val="421"/>
              </a:spcBef>
              <a:buChar char="▪"/>
              <a:defRPr sz="2400">
                <a:latin typeface="Arial"/>
                <a:ea typeface="Arial"/>
                <a:cs typeface="Arial"/>
                <a:sym typeface="Arial"/>
              </a:defRPr>
            </a:pPr>
            <a:r>
              <a:rPr sz="2800" dirty="0">
                <a:latin typeface="Arial" panose="020B0604020202020204" pitchFamily="34" charset="0"/>
                <a:cs typeface="Arial" panose="020B0604020202020204" pitchFamily="34" charset="0"/>
              </a:rPr>
              <a:t>The data utilized in this study </a:t>
            </a:r>
            <a:r>
              <a:rPr lang="en-US" sz="2800" dirty="0">
                <a:latin typeface="Arial" panose="020B0604020202020204" pitchFamily="34" charset="0"/>
                <a:cs typeface="Arial" panose="020B0604020202020204" pitchFamily="34" charset="0"/>
              </a:rPr>
              <a:t>is from a previous study².</a:t>
            </a:r>
          </a:p>
          <a:p>
            <a:pPr marL="288413" indent="-288413" algn="just" defTabSz="576826">
              <a:lnSpc>
                <a:spcPct val="90000"/>
              </a:lnSpc>
              <a:spcBef>
                <a:spcPts val="421"/>
              </a:spcBef>
              <a:buChar char="▪"/>
              <a:defRPr sz="2400">
                <a:latin typeface="Arial"/>
                <a:ea typeface="Arial"/>
                <a:cs typeface="Arial"/>
                <a:sym typeface="Arial"/>
              </a:defRPr>
            </a:pPr>
            <a:r>
              <a:rPr sz="2800" dirty="0">
                <a:latin typeface="Arial" panose="020B0604020202020204" pitchFamily="34" charset="0"/>
                <a:cs typeface="Arial" panose="020B0604020202020204" pitchFamily="34" charset="0"/>
              </a:rPr>
              <a:t>Genes expressed at a frequency of less than 1 in a million transcripts were removed before downstream analysis.</a:t>
            </a:r>
          </a:p>
          <a:p>
            <a:pPr marL="288413" indent="-288413" algn="just" defTabSz="576826">
              <a:lnSpc>
                <a:spcPct val="90000"/>
              </a:lnSpc>
              <a:spcBef>
                <a:spcPts val="421"/>
              </a:spcBef>
              <a:buChar char="▪"/>
              <a:defRPr sz="2400">
                <a:latin typeface="Arial"/>
                <a:ea typeface="Arial"/>
                <a:cs typeface="Arial"/>
                <a:sym typeface="Arial"/>
              </a:defRPr>
            </a:pPr>
            <a:r>
              <a:rPr sz="2800" dirty="0">
                <a:latin typeface="Arial" panose="020B0604020202020204" pitchFamily="34" charset="0"/>
                <a:cs typeface="Arial" panose="020B0604020202020204" pitchFamily="34" charset="0"/>
              </a:rPr>
              <a:t>Gene-based clustering was performed in </a:t>
            </a:r>
            <a:r>
              <a:rPr lang="en-US" sz="2800" dirty="0">
                <a:latin typeface="Arial" panose="020B0604020202020204" pitchFamily="34" charset="0"/>
                <a:cs typeface="Arial" panose="020B0604020202020204" pitchFamily="34" charset="0"/>
              </a:rPr>
              <a:t>the R package Seurat³</a:t>
            </a:r>
            <a:r>
              <a:rPr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pPr marL="288413" indent="-288413" algn="just" defTabSz="576826">
              <a:lnSpc>
                <a:spcPct val="90000"/>
              </a:lnSpc>
              <a:spcBef>
                <a:spcPts val="421"/>
              </a:spcBef>
              <a:buChar char="▪"/>
              <a:defRPr sz="2400">
                <a:latin typeface="Arial"/>
                <a:ea typeface="Arial"/>
                <a:cs typeface="Arial"/>
                <a:sym typeface="Arial"/>
              </a:defRPr>
            </a:pPr>
            <a:r>
              <a:rPr sz="2800" dirty="0">
                <a:latin typeface="Arial" panose="020B0604020202020204" pitchFamily="34" charset="0"/>
                <a:cs typeface="Arial" panose="020B0604020202020204" pitchFamily="34" charset="0"/>
              </a:rPr>
              <a:t>Significantly spatially variable genes were Identified using </a:t>
            </a:r>
            <a:r>
              <a:rPr lang="en-US" sz="2800" dirty="0">
                <a:latin typeface="Arial" panose="020B0604020202020204" pitchFamily="34" charset="0"/>
                <a:cs typeface="Arial" panose="020B0604020202020204" pitchFamily="34" charset="0"/>
              </a:rPr>
              <a:t>the </a:t>
            </a:r>
            <a:r>
              <a:rPr sz="2800" dirty="0">
                <a:latin typeface="Arial" panose="020B0604020202020204" pitchFamily="34" charset="0"/>
                <a:cs typeface="Arial" panose="020B0604020202020204" pitchFamily="34" charset="0"/>
              </a:rPr>
              <a:t>SPARK</a:t>
            </a:r>
            <a:r>
              <a:rPr lang="en-US" sz="2800" dirty="0">
                <a:latin typeface="Arial" panose="020B0604020202020204" pitchFamily="34" charset="0"/>
                <a:cs typeface="Arial" panose="020B0604020202020204" pitchFamily="34" charset="0"/>
              </a:rPr>
              <a:t> R package⁴</a:t>
            </a:r>
            <a:r>
              <a:rPr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pPr marL="288413" indent="-288413" algn="just" defTabSz="576826">
              <a:lnSpc>
                <a:spcPct val="90000"/>
              </a:lnSpc>
              <a:spcBef>
                <a:spcPts val="421"/>
              </a:spcBef>
              <a:buChar char="▪"/>
              <a:defRPr sz="2400">
                <a:latin typeface="Arial"/>
                <a:ea typeface="Arial"/>
                <a:cs typeface="Arial"/>
                <a:sym typeface="Arial"/>
              </a:defRPr>
            </a:pPr>
            <a:r>
              <a:rPr lang="en-US" sz="2800" dirty="0">
                <a:latin typeface="Arial" panose="020B0604020202020204" pitchFamily="34" charset="0"/>
                <a:cs typeface="Arial" panose="020B0604020202020204" pitchFamily="34" charset="0"/>
              </a:rPr>
              <a:t>Genes were </a:t>
            </a:r>
            <a:r>
              <a:rPr sz="2800" dirty="0">
                <a:latin typeface="Arial" panose="020B0604020202020204" pitchFamily="34" charset="0"/>
                <a:cs typeface="Arial" panose="020B0604020202020204" pitchFamily="34" charset="0"/>
              </a:rPr>
              <a:t>clustered </a:t>
            </a:r>
            <a:r>
              <a:rPr lang="en-US" sz="2800" dirty="0">
                <a:latin typeface="Arial" panose="020B0604020202020204" pitchFamily="34" charset="0"/>
                <a:cs typeface="Arial" panose="020B0604020202020204" pitchFamily="34" charset="0"/>
              </a:rPr>
              <a:t>based on their expression in each spot</a:t>
            </a:r>
            <a:r>
              <a:rPr sz="2800" dirty="0">
                <a:latin typeface="Arial" panose="020B0604020202020204" pitchFamily="34" charset="0"/>
                <a:cs typeface="Arial" panose="020B0604020202020204" pitchFamily="34" charset="0"/>
              </a:rPr>
              <a:t>. </a:t>
            </a:r>
          </a:p>
          <a:p>
            <a:pPr marL="288413" indent="-288413" algn="just" defTabSz="576826">
              <a:lnSpc>
                <a:spcPct val="90000"/>
              </a:lnSpc>
              <a:spcBef>
                <a:spcPts val="421"/>
              </a:spcBef>
              <a:buChar char="▪"/>
              <a:defRPr sz="2400">
                <a:latin typeface="Arial"/>
                <a:ea typeface="Arial"/>
                <a:cs typeface="Arial"/>
                <a:sym typeface="Arial"/>
              </a:defRPr>
            </a:pPr>
            <a:r>
              <a:rPr lang="en-US" sz="2800" dirty="0">
                <a:latin typeface="Arial" panose="020B0604020202020204" pitchFamily="34" charset="0"/>
                <a:cs typeface="Arial" panose="020B0604020202020204" pitchFamily="34" charset="0"/>
              </a:rPr>
              <a:t>Clusters were optimized using the MultiK package⁵ in R</a:t>
            </a:r>
            <a:r>
              <a:rPr sz="2800" dirty="0">
                <a:latin typeface="Arial" panose="020B0604020202020204" pitchFamily="34" charset="0"/>
                <a:cs typeface="Arial" panose="020B0604020202020204" pitchFamily="34" charset="0"/>
              </a:rPr>
              <a:t>.</a:t>
            </a:r>
          </a:p>
          <a:p>
            <a:pPr marL="288413" indent="-288413" algn="just" defTabSz="576826">
              <a:lnSpc>
                <a:spcPct val="90000"/>
              </a:lnSpc>
              <a:spcBef>
                <a:spcPts val="421"/>
              </a:spcBef>
              <a:buChar char="▪"/>
              <a:defRPr sz="2400">
                <a:latin typeface="Arial"/>
                <a:ea typeface="Arial"/>
                <a:cs typeface="Arial"/>
                <a:sym typeface="Arial"/>
              </a:defRPr>
            </a:pPr>
            <a:r>
              <a:rPr sz="2800" dirty="0">
                <a:latin typeface="Arial" panose="020B0604020202020204" pitchFamily="34" charset="0"/>
                <a:cs typeface="Arial" panose="020B0604020202020204" pitchFamily="34" charset="0"/>
              </a:rPr>
              <a:t>Values for patterns were assigned by calculating the average</a:t>
            </a:r>
            <a:r>
              <a:rPr lang="en-US" sz="2800" dirty="0">
                <a:latin typeface="Arial" panose="020B0604020202020204" pitchFamily="34" charset="0"/>
                <a:cs typeface="Arial" panose="020B0604020202020204" pitchFamily="34" charset="0"/>
              </a:rPr>
              <a:t> normalized expression</a:t>
            </a:r>
            <a:r>
              <a:rPr sz="2800" dirty="0">
                <a:latin typeface="Arial" panose="020B0604020202020204" pitchFamily="34" charset="0"/>
                <a:cs typeface="Arial" panose="020B0604020202020204" pitchFamily="34" charset="0"/>
              </a:rPr>
              <a:t> of the genes associated with the pattern in </a:t>
            </a:r>
            <a:r>
              <a:rPr lang="en-US" sz="2800" dirty="0">
                <a:latin typeface="Arial" panose="020B0604020202020204" pitchFamily="34" charset="0"/>
                <a:cs typeface="Arial" panose="020B0604020202020204" pitchFamily="34" charset="0"/>
              </a:rPr>
              <a:t>the </a:t>
            </a:r>
            <a:r>
              <a:rPr sz="2800" dirty="0">
                <a:latin typeface="Arial" panose="020B0604020202020204" pitchFamily="34" charset="0"/>
                <a:cs typeface="Arial" panose="020B0604020202020204" pitchFamily="34" charset="0"/>
              </a:rPr>
              <a:t>given spot.</a:t>
            </a:r>
          </a:p>
          <a:p>
            <a:pPr marL="288413" indent="-288413" algn="just" defTabSz="576826">
              <a:lnSpc>
                <a:spcPct val="90000"/>
              </a:lnSpc>
              <a:spcBef>
                <a:spcPts val="421"/>
              </a:spcBef>
              <a:buChar char="▪"/>
              <a:defRPr sz="2400">
                <a:latin typeface="Arial"/>
                <a:ea typeface="Arial"/>
                <a:cs typeface="Arial"/>
                <a:sym typeface="Arial"/>
              </a:defRPr>
            </a:pPr>
            <a:r>
              <a:rPr sz="2800" dirty="0">
                <a:latin typeface="Arial" panose="020B0604020202020204" pitchFamily="34" charset="0"/>
                <a:cs typeface="Arial" panose="020B0604020202020204" pitchFamily="34" charset="0"/>
              </a:rPr>
              <a:t>Enrichment analyses were performed using ReactomePA</a:t>
            </a:r>
            <a:r>
              <a:rPr lang="en-US" sz="2800" dirty="0">
                <a:latin typeface="Arial" panose="020B0604020202020204" pitchFamily="34" charset="0"/>
                <a:cs typeface="Arial" panose="020B0604020202020204" pitchFamily="34" charset="0"/>
              </a:rPr>
              <a:t>⁶</a:t>
            </a:r>
            <a:r>
              <a:rPr sz="2800" dirty="0">
                <a:latin typeface="Arial" panose="020B0604020202020204" pitchFamily="34" charset="0"/>
                <a:cs typeface="Arial" panose="020B0604020202020204" pitchFamily="34" charset="0"/>
              </a:rPr>
              <a:t> package in R.</a:t>
            </a:r>
          </a:p>
        </p:txBody>
      </p:sp>
      <p:sp>
        <p:nvSpPr>
          <p:cNvPr id="97" name="Rectangle 37"/>
          <p:cNvSpPr/>
          <p:nvPr/>
        </p:nvSpPr>
        <p:spPr>
          <a:xfrm>
            <a:off x="-4762" y="6253"/>
            <a:ext cx="30302275" cy="2671847"/>
          </a:xfrm>
          <a:prstGeom prst="rect">
            <a:avLst/>
          </a:prstGeom>
          <a:gradFill>
            <a:gsLst>
              <a:gs pos="0">
                <a:srgbClr val="008000">
                  <a:alpha val="0"/>
                </a:srgbClr>
              </a:gs>
              <a:gs pos="50000">
                <a:srgbClr val="003B00">
                  <a:alpha val="56000"/>
                </a:srgbClr>
              </a:gs>
              <a:gs pos="100000">
                <a:srgbClr val="003B00">
                  <a:alpha val="56000"/>
                </a:srgbClr>
              </a:gs>
            </a:gsLst>
          </a:gradFill>
          <a:ln w="12700">
            <a:miter lim="400000"/>
          </a:ln>
        </p:spPr>
        <p:txBody>
          <a:bodyPr lIns="38454" tIns="38454" rIns="38454" bIns="38454" anchor="ctr"/>
          <a:lstStyle/>
          <a:p>
            <a:pPr>
              <a:defRPr>
                <a:latin typeface="+mn-lt"/>
                <a:ea typeface="+mn-ea"/>
                <a:cs typeface="+mn-cs"/>
                <a:sym typeface="Times New Roman"/>
              </a:defRPr>
            </a:pPr>
            <a:endParaRPr sz="4290"/>
          </a:p>
        </p:txBody>
      </p:sp>
      <p:pic>
        <p:nvPicPr>
          <p:cNvPr id="98" name="Picture 8" descr="Picture 8"/>
          <p:cNvPicPr>
            <a:picLocks noChangeAspect="1"/>
          </p:cNvPicPr>
          <p:nvPr/>
        </p:nvPicPr>
        <p:blipFill>
          <a:blip r:embed="rId3"/>
          <a:stretch>
            <a:fillRect/>
          </a:stretch>
        </p:blipFill>
        <p:spPr>
          <a:xfrm>
            <a:off x="16618" y="1226003"/>
            <a:ext cx="8045467" cy="1384395"/>
          </a:xfrm>
          <a:prstGeom prst="rect">
            <a:avLst/>
          </a:prstGeom>
          <a:ln w="12700">
            <a:miter lim="400000"/>
          </a:ln>
        </p:spPr>
      </p:pic>
      <p:sp>
        <p:nvSpPr>
          <p:cNvPr id="99" name="Title 1"/>
          <p:cNvSpPr txBox="1">
            <a:spLocks noGrp="1"/>
          </p:cNvSpPr>
          <p:nvPr>
            <p:ph type="title"/>
          </p:nvPr>
        </p:nvSpPr>
        <p:spPr>
          <a:xfrm>
            <a:off x="-8769" y="2425287"/>
            <a:ext cx="30302275" cy="1611416"/>
          </a:xfrm>
          <a:prstGeom prst="rect">
            <a:avLst/>
          </a:prstGeom>
        </p:spPr>
        <p:txBody>
          <a:bodyPr>
            <a:noAutofit/>
          </a:bodyPr>
          <a:lstStyle/>
          <a:p>
            <a:pPr defTabSz="553753">
              <a:lnSpc>
                <a:spcPct val="80000"/>
              </a:lnSpc>
              <a:defRPr sz="4600" b="1">
                <a:latin typeface="Arial"/>
                <a:ea typeface="Arial"/>
                <a:cs typeface="Arial"/>
                <a:sym typeface="Arial"/>
              </a:defRPr>
            </a:pPr>
            <a:br>
              <a:rPr sz="3600" dirty="0"/>
            </a:br>
            <a:r>
              <a:rPr sz="3600" dirty="0"/>
              <a:t>CR King, SK Cooper, BK Podell</a:t>
            </a:r>
            <a:br>
              <a:rPr sz="3600" dirty="0"/>
            </a:br>
            <a:r>
              <a:rPr sz="3600" dirty="0"/>
              <a:t>Department of Microbiology, Immunology and Pathology, Colorado State University, Fort Collins, CO</a:t>
            </a:r>
            <a:br>
              <a:rPr sz="3600" dirty="0"/>
            </a:br>
            <a:endParaRPr sz="3600" dirty="0"/>
          </a:p>
        </p:txBody>
      </p:sp>
      <p:sp>
        <p:nvSpPr>
          <p:cNvPr id="100" name="Content Placeholder 3"/>
          <p:cNvSpPr txBox="1"/>
          <p:nvPr/>
        </p:nvSpPr>
        <p:spPr>
          <a:xfrm>
            <a:off x="-247040" y="35820427"/>
            <a:ext cx="17032099" cy="6420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1071" tIns="81071" rIns="81071" bIns="81071">
            <a:normAutofit fontScale="92500"/>
          </a:bodyPr>
          <a:lstStyle/>
          <a:p>
            <a:pPr indent="569371" defTabSz="692190">
              <a:spcBef>
                <a:spcPts val="673"/>
              </a:spcBef>
              <a:defRPr sz="3300" b="1">
                <a:latin typeface="Arial"/>
                <a:ea typeface="Arial"/>
                <a:cs typeface="Arial"/>
                <a:sym typeface="Arial"/>
              </a:defRPr>
            </a:pPr>
            <a:r>
              <a:rPr lang="en-US" sz="2800" dirty="0">
                <a:latin typeface="Arial" panose="020B0604020202020204" pitchFamily="34" charset="0"/>
                <a:cs typeface="Arial" panose="020B0604020202020204" pitchFamily="34" charset="0"/>
              </a:rPr>
              <a:t>Conclusions:</a:t>
            </a:r>
          </a:p>
          <a:p>
            <a:pPr marL="1116596" indent="-547225" defTabSz="692190">
              <a:spcBef>
                <a:spcPts val="505"/>
              </a:spcBef>
              <a:buSzPct val="100000"/>
              <a:buFontTx/>
              <a:buChar char="▪"/>
              <a:defRPr sz="3300">
                <a:latin typeface="Arial"/>
                <a:ea typeface="Arial"/>
                <a:cs typeface="Arial"/>
                <a:sym typeface="Arial"/>
              </a:defRPr>
            </a:pPr>
            <a:r>
              <a:rPr lang="en-US" sz="2800" dirty="0">
                <a:latin typeface="Arial" panose="020B0604020202020204" pitchFamily="34" charset="0"/>
                <a:cs typeface="Arial" panose="020B0604020202020204" pitchFamily="34" charset="0"/>
              </a:rPr>
              <a:t>The upregulation of ERBB2⁷ and downregulation of SLITs and ROBOs pathways⁸ in cancer is consistent with previous studies. </a:t>
            </a:r>
          </a:p>
          <a:p>
            <a:pPr marL="1116596" indent="-547225" defTabSz="692190">
              <a:spcBef>
                <a:spcPts val="505"/>
              </a:spcBef>
              <a:buSzPct val="100000"/>
              <a:buFontTx/>
              <a:buChar char="▪"/>
              <a:defRPr sz="3300">
                <a:latin typeface="Arial"/>
                <a:ea typeface="Arial"/>
                <a:cs typeface="Arial"/>
                <a:sym typeface="Arial"/>
              </a:defRPr>
            </a:pPr>
            <a:r>
              <a:rPr lang="en-US" sz="2800" dirty="0">
                <a:latin typeface="Arial" panose="020B0604020202020204" pitchFamily="34" charset="0"/>
                <a:cs typeface="Arial" panose="020B0604020202020204" pitchFamily="34" charset="0"/>
              </a:rPr>
              <a:t>Breast cancer cells exhibit increased reliance on cholesterol and steroid metabolism, supporting pushes for these pathways to be future treatment targets⁹.</a:t>
            </a:r>
          </a:p>
          <a:p>
            <a:pPr marL="1116596" indent="-547225" defTabSz="692190">
              <a:spcBef>
                <a:spcPts val="505"/>
              </a:spcBef>
              <a:buSzPct val="100000"/>
              <a:buFontTx/>
              <a:buChar char="▪"/>
              <a:defRPr sz="3300">
                <a:latin typeface="Arial"/>
                <a:ea typeface="Arial"/>
                <a:cs typeface="Arial"/>
                <a:sym typeface="Arial"/>
              </a:defRPr>
            </a:pPr>
            <a:r>
              <a:rPr lang="en-US" sz="2800" dirty="0">
                <a:latin typeface="Arial" panose="020B0604020202020204" pitchFamily="34" charset="0"/>
                <a:cs typeface="Arial" panose="020B0604020202020204" pitchFamily="34" charset="0"/>
              </a:rPr>
              <a:t>These observations also help explain why statins are an effective drug for treating some forms of breast cancer¹⁰.</a:t>
            </a:r>
          </a:p>
          <a:p>
            <a:pPr marL="1116596" indent="-547225" defTabSz="692190">
              <a:spcBef>
                <a:spcPts val="505"/>
              </a:spcBef>
              <a:buSzPct val="100000"/>
              <a:buChar char="▪"/>
              <a:defRPr sz="3300">
                <a:latin typeface="Arial"/>
                <a:ea typeface="Arial"/>
                <a:cs typeface="Arial"/>
                <a:sym typeface="Arial"/>
              </a:defRPr>
            </a:pPr>
            <a:r>
              <a:rPr lang="en-US" sz="2800" dirty="0">
                <a:latin typeface="Arial" panose="020B0604020202020204" pitchFamily="34" charset="0"/>
                <a:cs typeface="Arial" panose="020B0604020202020204" pitchFamily="34" charset="0"/>
              </a:rPr>
              <a:t>Remodeling of the tissue architecture is a pivotal in the transition from non-invasive to invasive cancer.</a:t>
            </a:r>
          </a:p>
          <a:p>
            <a:pPr indent="569371" defTabSz="692190">
              <a:spcBef>
                <a:spcPts val="673"/>
              </a:spcBef>
              <a:defRPr sz="3300" b="1">
                <a:latin typeface="Arial"/>
                <a:ea typeface="Arial"/>
                <a:cs typeface="Arial"/>
                <a:sym typeface="Arial"/>
              </a:defRPr>
            </a:pPr>
            <a:r>
              <a:rPr lang="en-US" sz="2800" dirty="0">
                <a:latin typeface="Arial" panose="020B0604020202020204" pitchFamily="34" charset="0"/>
                <a:cs typeface="Arial" panose="020B0604020202020204" pitchFamily="34" charset="0"/>
              </a:rPr>
              <a:t>Future Directions:</a:t>
            </a:r>
          </a:p>
          <a:p>
            <a:pPr marL="1116596" indent="-547225" defTabSz="692190">
              <a:spcBef>
                <a:spcPts val="505"/>
              </a:spcBef>
              <a:buSzPct val="100000"/>
              <a:buChar char="▪"/>
              <a:defRPr sz="3300">
                <a:latin typeface="Arial"/>
                <a:ea typeface="Arial"/>
                <a:cs typeface="Arial"/>
                <a:sym typeface="Arial"/>
              </a:defRPr>
            </a:pPr>
            <a:r>
              <a:rPr lang="en-US" sz="2800" dirty="0">
                <a:latin typeface="Arial" panose="020B0604020202020204" pitchFamily="34" charset="0"/>
                <a:cs typeface="Arial" panose="020B0604020202020204" pitchFamily="34" charset="0"/>
              </a:rPr>
              <a:t>Continue to study the utilization of cholesterol and steroid metabolism by breast cancer cells to identify specific targets for future treatments.</a:t>
            </a:r>
          </a:p>
          <a:p>
            <a:pPr marL="1116596" lvl="1" indent="-547225" defTabSz="692190">
              <a:spcBef>
                <a:spcPts val="505"/>
              </a:spcBef>
              <a:buSzPct val="100000"/>
              <a:buChar char="▪"/>
              <a:defRPr sz="3300">
                <a:latin typeface="Arial"/>
                <a:ea typeface="Arial"/>
                <a:cs typeface="Arial"/>
                <a:sym typeface="Arial"/>
              </a:defRPr>
            </a:pPr>
            <a:r>
              <a:rPr lang="en-US" sz="2800" dirty="0">
                <a:latin typeface="Arial" panose="020B0604020202020204" pitchFamily="34" charset="0"/>
                <a:cs typeface="Arial" panose="020B0604020202020204" pitchFamily="34" charset="0"/>
              </a:rPr>
              <a:t>Use these patterns to construct a full gene network to identify points of control that may have been dysregulated.</a:t>
            </a:r>
          </a:p>
          <a:p>
            <a:pPr marL="1116596" lvl="1" indent="-547225" defTabSz="692190">
              <a:spcBef>
                <a:spcPts val="505"/>
              </a:spcBef>
              <a:buSzPct val="100000"/>
              <a:buChar char="▪"/>
              <a:defRPr sz="3300">
                <a:latin typeface="Arial"/>
                <a:ea typeface="Arial"/>
                <a:cs typeface="Arial"/>
                <a:sym typeface="Arial"/>
              </a:defRPr>
            </a:pPr>
            <a:r>
              <a:rPr lang="en-US" sz="2800" dirty="0">
                <a:latin typeface="Arial" panose="020B0604020202020204" pitchFamily="34" charset="0"/>
                <a:cs typeface="Arial" panose="020B0604020202020204" pitchFamily="34" charset="0"/>
              </a:rPr>
              <a:t>Apply our new method of analysis to other diseased tissue datasets.</a:t>
            </a:r>
          </a:p>
          <a:p>
            <a:pPr indent="569371" defTabSz="692190">
              <a:spcBef>
                <a:spcPts val="673"/>
              </a:spcBef>
              <a:defRPr sz="3300" b="1">
                <a:latin typeface="Arial"/>
                <a:ea typeface="Arial"/>
                <a:cs typeface="Arial"/>
                <a:sym typeface="Arial"/>
              </a:defRPr>
            </a:pPr>
            <a:endParaRPr lang="en-US" sz="2800" dirty="0">
              <a:latin typeface="Arial" panose="020B0604020202020204" pitchFamily="34" charset="0"/>
              <a:cs typeface="Arial" panose="020B0604020202020204" pitchFamily="34" charset="0"/>
            </a:endParaRPr>
          </a:p>
          <a:p>
            <a:pPr indent="569371" defTabSz="692190">
              <a:spcBef>
                <a:spcPts val="673"/>
              </a:spcBef>
              <a:defRPr sz="3300" b="1">
                <a:latin typeface="Arial"/>
                <a:ea typeface="Arial"/>
                <a:cs typeface="Arial"/>
                <a:sym typeface="Arial"/>
              </a:defRPr>
            </a:pPr>
            <a:endParaRPr lang="en-US" sz="2800" dirty="0">
              <a:latin typeface="Arial" panose="020B0604020202020204" pitchFamily="34" charset="0"/>
              <a:cs typeface="Arial" panose="020B0604020202020204" pitchFamily="34" charset="0"/>
            </a:endParaRPr>
          </a:p>
        </p:txBody>
      </p:sp>
      <p:sp>
        <p:nvSpPr>
          <p:cNvPr id="101" name="Title 1"/>
          <p:cNvSpPr txBox="1"/>
          <p:nvPr/>
        </p:nvSpPr>
        <p:spPr>
          <a:xfrm>
            <a:off x="76310" y="557401"/>
            <a:ext cx="30140133" cy="1069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1071" tIns="81071" rIns="81071" bIns="81071" anchor="ctr">
            <a:spAutoFit/>
          </a:bodyPr>
          <a:lstStyle>
            <a:lvl1pPr algn="ctr">
              <a:defRPr sz="7000" b="1">
                <a:latin typeface="Arial"/>
                <a:ea typeface="Arial"/>
                <a:cs typeface="Arial"/>
                <a:sym typeface="Arial"/>
              </a:defRPr>
            </a:lvl1pPr>
          </a:lstStyle>
          <a:p>
            <a:r>
              <a:rPr sz="5888" dirty="0"/>
              <a:t>Resolving Resolution Hindrances in Spatial Transcriptomics </a:t>
            </a:r>
          </a:p>
        </p:txBody>
      </p:sp>
      <p:grpSp>
        <p:nvGrpSpPr>
          <p:cNvPr id="146" name="Group 47"/>
          <p:cNvGrpSpPr/>
          <p:nvPr/>
        </p:nvGrpSpPr>
        <p:grpSpPr>
          <a:xfrm>
            <a:off x="26315783" y="1349910"/>
            <a:ext cx="3892428" cy="1228091"/>
            <a:chOff x="0" y="0"/>
            <a:chExt cx="4627751" cy="1460091"/>
          </a:xfrm>
        </p:grpSpPr>
        <p:sp>
          <p:nvSpPr>
            <p:cNvPr id="102" name="Freeform 48"/>
            <p:cNvSpPr/>
            <p:nvPr/>
          </p:nvSpPr>
          <p:spPr>
            <a:xfrm>
              <a:off x="4200483" y="1254206"/>
              <a:ext cx="242505" cy="205886"/>
            </a:xfrm>
            <a:custGeom>
              <a:avLst/>
              <a:gdLst/>
              <a:ahLst/>
              <a:cxnLst>
                <a:cxn ang="0">
                  <a:pos x="wd2" y="hd2"/>
                </a:cxn>
                <a:cxn ang="5400000">
                  <a:pos x="wd2" y="hd2"/>
                </a:cxn>
                <a:cxn ang="10800000">
                  <a:pos x="wd2" y="hd2"/>
                </a:cxn>
                <a:cxn ang="16200000">
                  <a:pos x="wd2" y="hd2"/>
                </a:cxn>
              </a:cxnLst>
              <a:rect l="0" t="0" r="r" b="b"/>
              <a:pathLst>
                <a:path w="21600" h="21600" extrusionOk="0">
                  <a:moveTo>
                    <a:pt x="12343" y="13004"/>
                  </a:moveTo>
                  <a:lnTo>
                    <a:pt x="16714" y="3527"/>
                  </a:lnTo>
                  <a:lnTo>
                    <a:pt x="16971" y="2645"/>
                  </a:lnTo>
                  <a:lnTo>
                    <a:pt x="16971" y="1984"/>
                  </a:lnTo>
                  <a:lnTo>
                    <a:pt x="16714" y="1322"/>
                  </a:lnTo>
                  <a:lnTo>
                    <a:pt x="16200" y="1102"/>
                  </a:lnTo>
                  <a:lnTo>
                    <a:pt x="15686" y="661"/>
                  </a:lnTo>
                  <a:lnTo>
                    <a:pt x="14914" y="661"/>
                  </a:lnTo>
                  <a:lnTo>
                    <a:pt x="13629" y="441"/>
                  </a:lnTo>
                  <a:lnTo>
                    <a:pt x="13629" y="220"/>
                  </a:lnTo>
                  <a:lnTo>
                    <a:pt x="21600" y="220"/>
                  </a:lnTo>
                  <a:lnTo>
                    <a:pt x="21600" y="661"/>
                  </a:lnTo>
                  <a:lnTo>
                    <a:pt x="20571" y="882"/>
                  </a:lnTo>
                  <a:lnTo>
                    <a:pt x="19800" y="1102"/>
                  </a:lnTo>
                  <a:lnTo>
                    <a:pt x="18771" y="1984"/>
                  </a:lnTo>
                  <a:lnTo>
                    <a:pt x="18000" y="3306"/>
                  </a:lnTo>
                  <a:lnTo>
                    <a:pt x="11057" y="17412"/>
                  </a:lnTo>
                  <a:lnTo>
                    <a:pt x="9771" y="19616"/>
                  </a:lnTo>
                  <a:lnTo>
                    <a:pt x="8486" y="20939"/>
                  </a:lnTo>
                  <a:lnTo>
                    <a:pt x="7457" y="21600"/>
                  </a:lnTo>
                  <a:lnTo>
                    <a:pt x="6171" y="21600"/>
                  </a:lnTo>
                  <a:lnTo>
                    <a:pt x="5143" y="21380"/>
                  </a:lnTo>
                  <a:lnTo>
                    <a:pt x="4371" y="20718"/>
                  </a:lnTo>
                  <a:lnTo>
                    <a:pt x="3857" y="19837"/>
                  </a:lnTo>
                  <a:lnTo>
                    <a:pt x="3857" y="18294"/>
                  </a:lnTo>
                  <a:lnTo>
                    <a:pt x="4114" y="17853"/>
                  </a:lnTo>
                  <a:lnTo>
                    <a:pt x="4886" y="17192"/>
                  </a:lnTo>
                  <a:lnTo>
                    <a:pt x="5657" y="16971"/>
                  </a:lnTo>
                  <a:lnTo>
                    <a:pt x="6686" y="17192"/>
                  </a:lnTo>
                  <a:lnTo>
                    <a:pt x="7457" y="17633"/>
                  </a:lnTo>
                  <a:lnTo>
                    <a:pt x="7714" y="18073"/>
                  </a:lnTo>
                  <a:lnTo>
                    <a:pt x="8486" y="19176"/>
                  </a:lnTo>
                  <a:lnTo>
                    <a:pt x="8743" y="19176"/>
                  </a:lnTo>
                  <a:lnTo>
                    <a:pt x="9514" y="18514"/>
                  </a:lnTo>
                  <a:lnTo>
                    <a:pt x="10286" y="17192"/>
                  </a:lnTo>
                  <a:lnTo>
                    <a:pt x="2829" y="3306"/>
                  </a:lnTo>
                  <a:lnTo>
                    <a:pt x="2571" y="2424"/>
                  </a:lnTo>
                  <a:lnTo>
                    <a:pt x="2057" y="1543"/>
                  </a:lnTo>
                  <a:lnTo>
                    <a:pt x="1286" y="882"/>
                  </a:lnTo>
                  <a:lnTo>
                    <a:pt x="0" y="661"/>
                  </a:lnTo>
                  <a:lnTo>
                    <a:pt x="0" y="0"/>
                  </a:lnTo>
                  <a:lnTo>
                    <a:pt x="10029" y="0"/>
                  </a:lnTo>
                  <a:lnTo>
                    <a:pt x="10029" y="661"/>
                  </a:lnTo>
                  <a:lnTo>
                    <a:pt x="9000" y="661"/>
                  </a:lnTo>
                  <a:lnTo>
                    <a:pt x="7971" y="882"/>
                  </a:lnTo>
                  <a:lnTo>
                    <a:pt x="7457" y="1102"/>
                  </a:lnTo>
                  <a:lnTo>
                    <a:pt x="7200" y="1543"/>
                  </a:lnTo>
                  <a:lnTo>
                    <a:pt x="7200" y="2204"/>
                  </a:lnTo>
                  <a:lnTo>
                    <a:pt x="7457" y="2865"/>
                  </a:lnTo>
                  <a:lnTo>
                    <a:pt x="12343" y="13004"/>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03" name="Freeform 49"/>
            <p:cNvSpPr/>
            <p:nvPr/>
          </p:nvSpPr>
          <p:spPr>
            <a:xfrm>
              <a:off x="4064798" y="1218492"/>
              <a:ext cx="150123" cy="195381"/>
            </a:xfrm>
            <a:custGeom>
              <a:avLst/>
              <a:gdLst/>
              <a:ahLst/>
              <a:cxnLst>
                <a:cxn ang="0">
                  <a:pos x="wd2" y="hd2"/>
                </a:cxn>
                <a:cxn ang="5400000">
                  <a:pos x="wd2" y="hd2"/>
                </a:cxn>
                <a:cxn ang="10800000">
                  <a:pos x="wd2" y="hd2"/>
                </a:cxn>
                <a:cxn ang="16200000">
                  <a:pos x="wd2" y="hd2"/>
                </a:cxn>
              </a:cxnLst>
              <a:rect l="0" t="0" r="r" b="b"/>
              <a:pathLst>
                <a:path w="21600" h="21600" extrusionOk="0">
                  <a:moveTo>
                    <a:pt x="0" y="5806"/>
                  </a:moveTo>
                  <a:lnTo>
                    <a:pt x="10385" y="0"/>
                  </a:lnTo>
                  <a:lnTo>
                    <a:pt x="10385" y="3948"/>
                  </a:lnTo>
                  <a:lnTo>
                    <a:pt x="19523" y="3948"/>
                  </a:lnTo>
                  <a:lnTo>
                    <a:pt x="19523" y="5806"/>
                  </a:lnTo>
                  <a:lnTo>
                    <a:pt x="10385" y="5806"/>
                  </a:lnTo>
                  <a:lnTo>
                    <a:pt x="10385" y="17652"/>
                  </a:lnTo>
                  <a:lnTo>
                    <a:pt x="11215" y="18581"/>
                  </a:lnTo>
                  <a:lnTo>
                    <a:pt x="12046" y="19045"/>
                  </a:lnTo>
                  <a:lnTo>
                    <a:pt x="13708" y="19510"/>
                  </a:lnTo>
                  <a:lnTo>
                    <a:pt x="14954" y="19742"/>
                  </a:lnTo>
                  <a:lnTo>
                    <a:pt x="17031" y="19510"/>
                  </a:lnTo>
                  <a:lnTo>
                    <a:pt x="19108" y="19045"/>
                  </a:lnTo>
                  <a:lnTo>
                    <a:pt x="21185" y="18116"/>
                  </a:lnTo>
                  <a:lnTo>
                    <a:pt x="21600" y="18581"/>
                  </a:lnTo>
                  <a:lnTo>
                    <a:pt x="20769" y="19277"/>
                  </a:lnTo>
                  <a:lnTo>
                    <a:pt x="19523" y="19974"/>
                  </a:lnTo>
                  <a:lnTo>
                    <a:pt x="16615" y="21135"/>
                  </a:lnTo>
                  <a:lnTo>
                    <a:pt x="13708" y="21600"/>
                  </a:lnTo>
                  <a:lnTo>
                    <a:pt x="10800" y="21600"/>
                  </a:lnTo>
                  <a:lnTo>
                    <a:pt x="7892" y="21368"/>
                  </a:lnTo>
                  <a:lnTo>
                    <a:pt x="5815" y="20671"/>
                  </a:lnTo>
                  <a:lnTo>
                    <a:pt x="4985" y="20206"/>
                  </a:lnTo>
                  <a:lnTo>
                    <a:pt x="4154" y="19510"/>
                  </a:lnTo>
                  <a:lnTo>
                    <a:pt x="3738" y="18813"/>
                  </a:lnTo>
                  <a:lnTo>
                    <a:pt x="3738" y="5806"/>
                  </a:lnTo>
                  <a:lnTo>
                    <a:pt x="0" y="5806"/>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04" name="Freeform 50"/>
            <p:cNvSpPr/>
            <p:nvPr/>
          </p:nvSpPr>
          <p:spPr>
            <a:xfrm>
              <a:off x="3793426" y="1252106"/>
              <a:ext cx="158783" cy="163868"/>
            </a:xfrm>
            <a:custGeom>
              <a:avLst/>
              <a:gdLst/>
              <a:ahLst/>
              <a:cxnLst>
                <a:cxn ang="0">
                  <a:pos x="wd2" y="hd2"/>
                </a:cxn>
                <a:cxn ang="5400000">
                  <a:pos x="wd2" y="hd2"/>
                </a:cxn>
                <a:cxn ang="10800000">
                  <a:pos x="wd2" y="hd2"/>
                </a:cxn>
                <a:cxn ang="16200000">
                  <a:pos x="wd2" y="hd2"/>
                </a:cxn>
              </a:cxnLst>
              <a:rect l="0" t="0" r="r" b="b"/>
              <a:pathLst>
                <a:path w="21600" h="21600" extrusionOk="0">
                  <a:moveTo>
                    <a:pt x="0" y="13846"/>
                  </a:moveTo>
                  <a:lnTo>
                    <a:pt x="1178" y="13846"/>
                  </a:lnTo>
                  <a:lnTo>
                    <a:pt x="2356" y="16892"/>
                  </a:lnTo>
                  <a:lnTo>
                    <a:pt x="3535" y="18000"/>
                  </a:lnTo>
                  <a:lnTo>
                    <a:pt x="4320" y="19108"/>
                  </a:lnTo>
                  <a:lnTo>
                    <a:pt x="5498" y="19662"/>
                  </a:lnTo>
                  <a:lnTo>
                    <a:pt x="7069" y="20215"/>
                  </a:lnTo>
                  <a:lnTo>
                    <a:pt x="8640" y="20492"/>
                  </a:lnTo>
                  <a:lnTo>
                    <a:pt x="10996" y="20492"/>
                  </a:lnTo>
                  <a:lnTo>
                    <a:pt x="12567" y="20215"/>
                  </a:lnTo>
                  <a:lnTo>
                    <a:pt x="14138" y="19662"/>
                  </a:lnTo>
                  <a:lnTo>
                    <a:pt x="14924" y="18554"/>
                  </a:lnTo>
                  <a:lnTo>
                    <a:pt x="15316" y="16892"/>
                  </a:lnTo>
                  <a:lnTo>
                    <a:pt x="14924" y="15785"/>
                  </a:lnTo>
                  <a:lnTo>
                    <a:pt x="14138" y="14954"/>
                  </a:lnTo>
                  <a:lnTo>
                    <a:pt x="11782" y="13846"/>
                  </a:lnTo>
                  <a:lnTo>
                    <a:pt x="5498" y="11631"/>
                  </a:lnTo>
                  <a:lnTo>
                    <a:pt x="3142" y="10246"/>
                  </a:lnTo>
                  <a:lnTo>
                    <a:pt x="785" y="8031"/>
                  </a:lnTo>
                  <a:lnTo>
                    <a:pt x="393" y="6923"/>
                  </a:lnTo>
                  <a:lnTo>
                    <a:pt x="393" y="4154"/>
                  </a:lnTo>
                  <a:lnTo>
                    <a:pt x="1178" y="3046"/>
                  </a:lnTo>
                  <a:lnTo>
                    <a:pt x="1964" y="2215"/>
                  </a:lnTo>
                  <a:lnTo>
                    <a:pt x="3535" y="1385"/>
                  </a:lnTo>
                  <a:lnTo>
                    <a:pt x="4713" y="831"/>
                  </a:lnTo>
                  <a:lnTo>
                    <a:pt x="6284" y="277"/>
                  </a:lnTo>
                  <a:lnTo>
                    <a:pt x="8247" y="0"/>
                  </a:lnTo>
                  <a:lnTo>
                    <a:pt x="12960" y="0"/>
                  </a:lnTo>
                  <a:lnTo>
                    <a:pt x="17673" y="1108"/>
                  </a:lnTo>
                  <a:lnTo>
                    <a:pt x="19636" y="1662"/>
                  </a:lnTo>
                  <a:lnTo>
                    <a:pt x="20029" y="6923"/>
                  </a:lnTo>
                  <a:lnTo>
                    <a:pt x="18458" y="6923"/>
                  </a:lnTo>
                  <a:lnTo>
                    <a:pt x="18065" y="4985"/>
                  </a:lnTo>
                  <a:lnTo>
                    <a:pt x="17280" y="3600"/>
                  </a:lnTo>
                  <a:lnTo>
                    <a:pt x="16102" y="2492"/>
                  </a:lnTo>
                  <a:lnTo>
                    <a:pt x="14924" y="1662"/>
                  </a:lnTo>
                  <a:lnTo>
                    <a:pt x="12567" y="1108"/>
                  </a:lnTo>
                  <a:lnTo>
                    <a:pt x="10996" y="831"/>
                  </a:lnTo>
                  <a:lnTo>
                    <a:pt x="9033" y="831"/>
                  </a:lnTo>
                  <a:lnTo>
                    <a:pt x="7855" y="1108"/>
                  </a:lnTo>
                  <a:lnTo>
                    <a:pt x="7069" y="1662"/>
                  </a:lnTo>
                  <a:lnTo>
                    <a:pt x="5891" y="3046"/>
                  </a:lnTo>
                  <a:lnTo>
                    <a:pt x="5498" y="3600"/>
                  </a:lnTo>
                  <a:lnTo>
                    <a:pt x="5498" y="4431"/>
                  </a:lnTo>
                  <a:lnTo>
                    <a:pt x="5891" y="5262"/>
                  </a:lnTo>
                  <a:lnTo>
                    <a:pt x="6284" y="5815"/>
                  </a:lnTo>
                  <a:lnTo>
                    <a:pt x="7855" y="6646"/>
                  </a:lnTo>
                  <a:lnTo>
                    <a:pt x="13353" y="8585"/>
                  </a:lnTo>
                  <a:lnTo>
                    <a:pt x="15709" y="9692"/>
                  </a:lnTo>
                  <a:lnTo>
                    <a:pt x="18458" y="10800"/>
                  </a:lnTo>
                  <a:lnTo>
                    <a:pt x="20815" y="13015"/>
                  </a:lnTo>
                  <a:lnTo>
                    <a:pt x="21207" y="14123"/>
                  </a:lnTo>
                  <a:lnTo>
                    <a:pt x="21600" y="15785"/>
                  </a:lnTo>
                  <a:lnTo>
                    <a:pt x="21207" y="17169"/>
                  </a:lnTo>
                  <a:lnTo>
                    <a:pt x="20422" y="18554"/>
                  </a:lnTo>
                  <a:lnTo>
                    <a:pt x="18851" y="19662"/>
                  </a:lnTo>
                  <a:lnTo>
                    <a:pt x="17280" y="20492"/>
                  </a:lnTo>
                  <a:lnTo>
                    <a:pt x="15709" y="21046"/>
                  </a:lnTo>
                  <a:lnTo>
                    <a:pt x="13745" y="21323"/>
                  </a:lnTo>
                  <a:lnTo>
                    <a:pt x="10604" y="21600"/>
                  </a:lnTo>
                  <a:lnTo>
                    <a:pt x="7462" y="21600"/>
                  </a:lnTo>
                  <a:lnTo>
                    <a:pt x="4713" y="21046"/>
                  </a:lnTo>
                  <a:lnTo>
                    <a:pt x="0" y="19938"/>
                  </a:lnTo>
                  <a:lnTo>
                    <a:pt x="0" y="13846"/>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05" name="Freeform 51"/>
            <p:cNvSpPr/>
            <p:nvPr/>
          </p:nvSpPr>
          <p:spPr>
            <a:xfrm>
              <a:off x="3637532" y="1250005"/>
              <a:ext cx="155896" cy="161767"/>
            </a:xfrm>
            <a:custGeom>
              <a:avLst/>
              <a:gdLst/>
              <a:ahLst/>
              <a:cxnLst>
                <a:cxn ang="0">
                  <a:pos x="wd2" y="hd2"/>
                </a:cxn>
                <a:cxn ang="5400000">
                  <a:pos x="wd2" y="hd2"/>
                </a:cxn>
                <a:cxn ang="10800000">
                  <a:pos x="wd2" y="hd2"/>
                </a:cxn>
                <a:cxn ang="16200000">
                  <a:pos x="wd2" y="hd2"/>
                </a:cxn>
              </a:cxnLst>
              <a:rect l="0" t="0" r="r" b="b"/>
              <a:pathLst>
                <a:path w="21600" h="21600" extrusionOk="0">
                  <a:moveTo>
                    <a:pt x="10400" y="4488"/>
                  </a:moveTo>
                  <a:lnTo>
                    <a:pt x="12000" y="2525"/>
                  </a:lnTo>
                  <a:lnTo>
                    <a:pt x="13600" y="1122"/>
                  </a:lnTo>
                  <a:lnTo>
                    <a:pt x="15200" y="281"/>
                  </a:lnTo>
                  <a:lnTo>
                    <a:pt x="17600" y="0"/>
                  </a:lnTo>
                  <a:lnTo>
                    <a:pt x="19200" y="281"/>
                  </a:lnTo>
                  <a:lnTo>
                    <a:pt x="21600" y="1964"/>
                  </a:lnTo>
                  <a:lnTo>
                    <a:pt x="21600" y="3366"/>
                  </a:lnTo>
                  <a:lnTo>
                    <a:pt x="20800" y="4488"/>
                  </a:lnTo>
                  <a:lnTo>
                    <a:pt x="19200" y="5330"/>
                  </a:lnTo>
                  <a:lnTo>
                    <a:pt x="16800" y="5330"/>
                  </a:lnTo>
                  <a:lnTo>
                    <a:pt x="16000" y="4769"/>
                  </a:lnTo>
                  <a:lnTo>
                    <a:pt x="14800" y="4208"/>
                  </a:lnTo>
                  <a:lnTo>
                    <a:pt x="13600" y="3927"/>
                  </a:lnTo>
                  <a:lnTo>
                    <a:pt x="12400" y="3927"/>
                  </a:lnTo>
                  <a:lnTo>
                    <a:pt x="12000" y="4488"/>
                  </a:lnTo>
                  <a:lnTo>
                    <a:pt x="11200" y="5049"/>
                  </a:lnTo>
                  <a:lnTo>
                    <a:pt x="10800" y="5891"/>
                  </a:lnTo>
                  <a:lnTo>
                    <a:pt x="10400" y="7574"/>
                  </a:lnTo>
                  <a:lnTo>
                    <a:pt x="10400" y="17953"/>
                  </a:lnTo>
                  <a:lnTo>
                    <a:pt x="10800" y="19636"/>
                  </a:lnTo>
                  <a:lnTo>
                    <a:pt x="11200" y="20758"/>
                  </a:lnTo>
                  <a:lnTo>
                    <a:pt x="12800" y="21039"/>
                  </a:lnTo>
                  <a:lnTo>
                    <a:pt x="14800" y="21319"/>
                  </a:lnTo>
                  <a:lnTo>
                    <a:pt x="14800" y="21600"/>
                  </a:lnTo>
                  <a:lnTo>
                    <a:pt x="0" y="21600"/>
                  </a:lnTo>
                  <a:lnTo>
                    <a:pt x="0" y="21319"/>
                  </a:lnTo>
                  <a:lnTo>
                    <a:pt x="2000" y="21039"/>
                  </a:lnTo>
                  <a:lnTo>
                    <a:pt x="3600" y="20758"/>
                  </a:lnTo>
                  <a:lnTo>
                    <a:pt x="4000" y="19636"/>
                  </a:lnTo>
                  <a:lnTo>
                    <a:pt x="4400" y="18234"/>
                  </a:lnTo>
                  <a:lnTo>
                    <a:pt x="4400" y="5330"/>
                  </a:lnTo>
                  <a:lnTo>
                    <a:pt x="3600" y="4488"/>
                  </a:lnTo>
                  <a:lnTo>
                    <a:pt x="2400" y="3927"/>
                  </a:lnTo>
                  <a:lnTo>
                    <a:pt x="400" y="3647"/>
                  </a:lnTo>
                  <a:lnTo>
                    <a:pt x="6000" y="1964"/>
                  </a:lnTo>
                  <a:lnTo>
                    <a:pt x="10400" y="281"/>
                  </a:lnTo>
                  <a:lnTo>
                    <a:pt x="10400" y="448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06" name="Freeform 52"/>
            <p:cNvSpPr/>
            <p:nvPr/>
          </p:nvSpPr>
          <p:spPr>
            <a:xfrm>
              <a:off x="3441221" y="1250005"/>
              <a:ext cx="196313" cy="163869"/>
            </a:xfrm>
            <a:custGeom>
              <a:avLst/>
              <a:gdLst/>
              <a:ahLst/>
              <a:cxnLst>
                <a:cxn ang="0">
                  <a:pos x="wd2" y="hd2"/>
                </a:cxn>
                <a:cxn ang="5400000">
                  <a:pos x="wd2" y="hd2"/>
                </a:cxn>
                <a:cxn ang="10800000">
                  <a:pos x="wd2" y="hd2"/>
                </a:cxn>
                <a:cxn ang="16200000">
                  <a:pos x="wd2" y="hd2"/>
                </a:cxn>
              </a:cxnLst>
              <a:rect l="0" t="0" r="r" b="b"/>
              <a:pathLst>
                <a:path w="21600" h="21600" extrusionOk="0">
                  <a:moveTo>
                    <a:pt x="15247" y="6923"/>
                  </a:moveTo>
                  <a:lnTo>
                    <a:pt x="14929" y="4708"/>
                  </a:lnTo>
                  <a:lnTo>
                    <a:pt x="14294" y="2769"/>
                  </a:lnTo>
                  <a:lnTo>
                    <a:pt x="13659" y="2215"/>
                  </a:lnTo>
                  <a:lnTo>
                    <a:pt x="12706" y="1662"/>
                  </a:lnTo>
                  <a:lnTo>
                    <a:pt x="12071" y="1385"/>
                  </a:lnTo>
                  <a:lnTo>
                    <a:pt x="11118" y="1108"/>
                  </a:lnTo>
                  <a:lnTo>
                    <a:pt x="9529" y="1385"/>
                  </a:lnTo>
                  <a:lnTo>
                    <a:pt x="8576" y="1662"/>
                  </a:lnTo>
                  <a:lnTo>
                    <a:pt x="7624" y="2215"/>
                  </a:lnTo>
                  <a:lnTo>
                    <a:pt x="6671" y="3046"/>
                  </a:lnTo>
                  <a:lnTo>
                    <a:pt x="6035" y="3877"/>
                  </a:lnTo>
                  <a:lnTo>
                    <a:pt x="5400" y="5262"/>
                  </a:lnTo>
                  <a:lnTo>
                    <a:pt x="5082" y="6923"/>
                  </a:lnTo>
                  <a:lnTo>
                    <a:pt x="15247" y="6923"/>
                  </a:lnTo>
                  <a:close/>
                  <a:moveTo>
                    <a:pt x="20965" y="14400"/>
                  </a:moveTo>
                  <a:lnTo>
                    <a:pt x="21600" y="14677"/>
                  </a:lnTo>
                  <a:lnTo>
                    <a:pt x="20329" y="16892"/>
                  </a:lnTo>
                  <a:lnTo>
                    <a:pt x="19376" y="18000"/>
                  </a:lnTo>
                  <a:lnTo>
                    <a:pt x="18106" y="19108"/>
                  </a:lnTo>
                  <a:lnTo>
                    <a:pt x="16835" y="19938"/>
                  </a:lnTo>
                  <a:lnTo>
                    <a:pt x="14929" y="20769"/>
                  </a:lnTo>
                  <a:lnTo>
                    <a:pt x="13341" y="21323"/>
                  </a:lnTo>
                  <a:lnTo>
                    <a:pt x="11118" y="21600"/>
                  </a:lnTo>
                  <a:lnTo>
                    <a:pt x="7306" y="21046"/>
                  </a:lnTo>
                  <a:lnTo>
                    <a:pt x="5400" y="20215"/>
                  </a:lnTo>
                  <a:lnTo>
                    <a:pt x="3494" y="19108"/>
                  </a:lnTo>
                  <a:lnTo>
                    <a:pt x="2224" y="18000"/>
                  </a:lnTo>
                  <a:lnTo>
                    <a:pt x="953" y="16338"/>
                  </a:lnTo>
                  <a:lnTo>
                    <a:pt x="318" y="14123"/>
                  </a:lnTo>
                  <a:lnTo>
                    <a:pt x="0" y="11908"/>
                  </a:lnTo>
                  <a:lnTo>
                    <a:pt x="0" y="9415"/>
                  </a:lnTo>
                  <a:lnTo>
                    <a:pt x="635" y="7200"/>
                  </a:lnTo>
                  <a:lnTo>
                    <a:pt x="1588" y="5262"/>
                  </a:lnTo>
                  <a:lnTo>
                    <a:pt x="2859" y="3600"/>
                  </a:lnTo>
                  <a:lnTo>
                    <a:pt x="4447" y="1938"/>
                  </a:lnTo>
                  <a:lnTo>
                    <a:pt x="8894" y="277"/>
                  </a:lnTo>
                  <a:lnTo>
                    <a:pt x="11753" y="0"/>
                  </a:lnTo>
                  <a:lnTo>
                    <a:pt x="13341" y="277"/>
                  </a:lnTo>
                  <a:lnTo>
                    <a:pt x="15247" y="554"/>
                  </a:lnTo>
                  <a:lnTo>
                    <a:pt x="16835" y="1108"/>
                  </a:lnTo>
                  <a:lnTo>
                    <a:pt x="18106" y="1938"/>
                  </a:lnTo>
                  <a:lnTo>
                    <a:pt x="19376" y="3046"/>
                  </a:lnTo>
                  <a:lnTo>
                    <a:pt x="20329" y="4431"/>
                  </a:lnTo>
                  <a:lnTo>
                    <a:pt x="21282" y="6092"/>
                  </a:lnTo>
                  <a:lnTo>
                    <a:pt x="21600" y="8031"/>
                  </a:lnTo>
                  <a:lnTo>
                    <a:pt x="4765" y="8031"/>
                  </a:lnTo>
                  <a:lnTo>
                    <a:pt x="4447" y="9969"/>
                  </a:lnTo>
                  <a:lnTo>
                    <a:pt x="4765" y="11908"/>
                  </a:lnTo>
                  <a:lnTo>
                    <a:pt x="5400" y="13846"/>
                  </a:lnTo>
                  <a:lnTo>
                    <a:pt x="6353" y="15508"/>
                  </a:lnTo>
                  <a:lnTo>
                    <a:pt x="7941" y="16892"/>
                  </a:lnTo>
                  <a:lnTo>
                    <a:pt x="9529" y="17723"/>
                  </a:lnTo>
                  <a:lnTo>
                    <a:pt x="11435" y="18277"/>
                  </a:lnTo>
                  <a:lnTo>
                    <a:pt x="13659" y="18277"/>
                  </a:lnTo>
                  <a:lnTo>
                    <a:pt x="15882" y="18000"/>
                  </a:lnTo>
                  <a:lnTo>
                    <a:pt x="17788" y="17446"/>
                  </a:lnTo>
                  <a:lnTo>
                    <a:pt x="19376" y="16062"/>
                  </a:lnTo>
                  <a:lnTo>
                    <a:pt x="20965" y="14400"/>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07" name="Freeform 53"/>
            <p:cNvSpPr/>
            <p:nvPr/>
          </p:nvSpPr>
          <p:spPr>
            <a:xfrm>
              <a:off x="3230475" y="1254206"/>
              <a:ext cx="236730" cy="165970"/>
            </a:xfrm>
            <a:custGeom>
              <a:avLst/>
              <a:gdLst/>
              <a:ahLst/>
              <a:cxnLst>
                <a:cxn ang="0">
                  <a:pos x="wd2" y="hd2"/>
                </a:cxn>
                <a:cxn ang="5400000">
                  <a:pos x="wd2" y="hd2"/>
                </a:cxn>
                <a:cxn ang="10800000">
                  <a:pos x="wd2" y="hd2"/>
                </a:cxn>
                <a:cxn ang="16200000">
                  <a:pos x="wd2" y="hd2"/>
                </a:cxn>
              </a:cxnLst>
              <a:rect l="0" t="0" r="r" b="b"/>
              <a:pathLst>
                <a:path w="21600" h="21600" extrusionOk="0">
                  <a:moveTo>
                    <a:pt x="3161" y="3828"/>
                  </a:moveTo>
                  <a:lnTo>
                    <a:pt x="2371" y="2187"/>
                  </a:lnTo>
                  <a:lnTo>
                    <a:pt x="1317" y="1094"/>
                  </a:lnTo>
                  <a:lnTo>
                    <a:pt x="790" y="820"/>
                  </a:lnTo>
                  <a:lnTo>
                    <a:pt x="0" y="547"/>
                  </a:lnTo>
                  <a:lnTo>
                    <a:pt x="0" y="0"/>
                  </a:lnTo>
                  <a:lnTo>
                    <a:pt x="9483" y="0"/>
                  </a:lnTo>
                  <a:lnTo>
                    <a:pt x="9483" y="547"/>
                  </a:lnTo>
                  <a:lnTo>
                    <a:pt x="8166" y="820"/>
                  </a:lnTo>
                  <a:lnTo>
                    <a:pt x="7376" y="1641"/>
                  </a:lnTo>
                  <a:lnTo>
                    <a:pt x="7376" y="2734"/>
                  </a:lnTo>
                  <a:lnTo>
                    <a:pt x="7902" y="4648"/>
                  </a:lnTo>
                  <a:lnTo>
                    <a:pt x="12117" y="15038"/>
                  </a:lnTo>
                  <a:lnTo>
                    <a:pt x="16595" y="4101"/>
                  </a:lnTo>
                  <a:lnTo>
                    <a:pt x="16859" y="2734"/>
                  </a:lnTo>
                  <a:lnTo>
                    <a:pt x="16595" y="1367"/>
                  </a:lnTo>
                  <a:lnTo>
                    <a:pt x="15805" y="820"/>
                  </a:lnTo>
                  <a:lnTo>
                    <a:pt x="15015" y="547"/>
                  </a:lnTo>
                  <a:lnTo>
                    <a:pt x="15015" y="273"/>
                  </a:lnTo>
                  <a:lnTo>
                    <a:pt x="21600" y="273"/>
                  </a:lnTo>
                  <a:lnTo>
                    <a:pt x="21600" y="547"/>
                  </a:lnTo>
                  <a:lnTo>
                    <a:pt x="20546" y="820"/>
                  </a:lnTo>
                  <a:lnTo>
                    <a:pt x="19756" y="1367"/>
                  </a:lnTo>
                  <a:lnTo>
                    <a:pt x="18702" y="2461"/>
                  </a:lnTo>
                  <a:lnTo>
                    <a:pt x="17912" y="4101"/>
                  </a:lnTo>
                  <a:lnTo>
                    <a:pt x="11063" y="21600"/>
                  </a:lnTo>
                  <a:lnTo>
                    <a:pt x="3161" y="382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08" name="Freeform 54"/>
            <p:cNvSpPr/>
            <p:nvPr/>
          </p:nvSpPr>
          <p:spPr>
            <a:xfrm>
              <a:off x="2904252" y="1250005"/>
              <a:ext cx="239617" cy="161767"/>
            </a:xfrm>
            <a:custGeom>
              <a:avLst/>
              <a:gdLst/>
              <a:ahLst/>
              <a:cxnLst>
                <a:cxn ang="0">
                  <a:pos x="wd2" y="hd2"/>
                </a:cxn>
                <a:cxn ang="5400000">
                  <a:pos x="wd2" y="hd2"/>
                </a:cxn>
                <a:cxn ang="10800000">
                  <a:pos x="wd2" y="hd2"/>
                </a:cxn>
                <a:cxn ang="16200000">
                  <a:pos x="wd2" y="hd2"/>
                </a:cxn>
              </a:cxnLst>
              <a:rect l="0" t="0" r="r" b="b"/>
              <a:pathLst>
                <a:path w="21600" h="21600" extrusionOk="0">
                  <a:moveTo>
                    <a:pt x="6766" y="5330"/>
                  </a:moveTo>
                  <a:lnTo>
                    <a:pt x="7547" y="3927"/>
                  </a:lnTo>
                  <a:lnTo>
                    <a:pt x="8328" y="2805"/>
                  </a:lnTo>
                  <a:lnTo>
                    <a:pt x="9108" y="1964"/>
                  </a:lnTo>
                  <a:lnTo>
                    <a:pt x="9889" y="1403"/>
                  </a:lnTo>
                  <a:lnTo>
                    <a:pt x="11711" y="561"/>
                  </a:lnTo>
                  <a:lnTo>
                    <a:pt x="13533" y="281"/>
                  </a:lnTo>
                  <a:lnTo>
                    <a:pt x="16135" y="842"/>
                  </a:lnTo>
                  <a:lnTo>
                    <a:pt x="16916" y="1122"/>
                  </a:lnTo>
                  <a:lnTo>
                    <a:pt x="17696" y="1964"/>
                  </a:lnTo>
                  <a:lnTo>
                    <a:pt x="18217" y="3086"/>
                  </a:lnTo>
                  <a:lnTo>
                    <a:pt x="18737" y="4488"/>
                  </a:lnTo>
                  <a:lnTo>
                    <a:pt x="18998" y="6171"/>
                  </a:lnTo>
                  <a:lnTo>
                    <a:pt x="18998" y="17953"/>
                  </a:lnTo>
                  <a:lnTo>
                    <a:pt x="19258" y="19917"/>
                  </a:lnTo>
                  <a:lnTo>
                    <a:pt x="19778" y="20758"/>
                  </a:lnTo>
                  <a:lnTo>
                    <a:pt x="20299" y="21039"/>
                  </a:lnTo>
                  <a:lnTo>
                    <a:pt x="21340" y="21319"/>
                  </a:lnTo>
                  <a:lnTo>
                    <a:pt x="21600" y="21600"/>
                  </a:lnTo>
                  <a:lnTo>
                    <a:pt x="13272" y="21600"/>
                  </a:lnTo>
                  <a:lnTo>
                    <a:pt x="13272" y="21319"/>
                  </a:lnTo>
                  <a:lnTo>
                    <a:pt x="14053" y="21039"/>
                  </a:lnTo>
                  <a:lnTo>
                    <a:pt x="14834" y="20478"/>
                  </a:lnTo>
                  <a:lnTo>
                    <a:pt x="15094" y="19356"/>
                  </a:lnTo>
                  <a:lnTo>
                    <a:pt x="15094" y="6452"/>
                  </a:lnTo>
                  <a:lnTo>
                    <a:pt x="14834" y="5610"/>
                  </a:lnTo>
                  <a:lnTo>
                    <a:pt x="14313" y="5049"/>
                  </a:lnTo>
                  <a:lnTo>
                    <a:pt x="13793" y="4208"/>
                  </a:lnTo>
                  <a:lnTo>
                    <a:pt x="12492" y="3647"/>
                  </a:lnTo>
                  <a:lnTo>
                    <a:pt x="10930" y="3366"/>
                  </a:lnTo>
                  <a:lnTo>
                    <a:pt x="9369" y="3927"/>
                  </a:lnTo>
                  <a:lnTo>
                    <a:pt x="8067" y="4769"/>
                  </a:lnTo>
                  <a:lnTo>
                    <a:pt x="7547" y="5610"/>
                  </a:lnTo>
                  <a:lnTo>
                    <a:pt x="7027" y="7294"/>
                  </a:lnTo>
                  <a:lnTo>
                    <a:pt x="6766" y="8416"/>
                  </a:lnTo>
                  <a:lnTo>
                    <a:pt x="6766" y="18234"/>
                  </a:lnTo>
                  <a:lnTo>
                    <a:pt x="7027" y="19636"/>
                  </a:lnTo>
                  <a:lnTo>
                    <a:pt x="7807" y="20478"/>
                  </a:lnTo>
                  <a:lnTo>
                    <a:pt x="8848" y="21039"/>
                  </a:lnTo>
                  <a:lnTo>
                    <a:pt x="10149" y="21319"/>
                  </a:lnTo>
                  <a:lnTo>
                    <a:pt x="10149" y="21600"/>
                  </a:lnTo>
                  <a:lnTo>
                    <a:pt x="0" y="21600"/>
                  </a:lnTo>
                  <a:lnTo>
                    <a:pt x="0" y="21319"/>
                  </a:lnTo>
                  <a:lnTo>
                    <a:pt x="1301" y="21039"/>
                  </a:lnTo>
                  <a:lnTo>
                    <a:pt x="2082" y="20197"/>
                  </a:lnTo>
                  <a:lnTo>
                    <a:pt x="2602" y="19075"/>
                  </a:lnTo>
                  <a:lnTo>
                    <a:pt x="2863" y="17392"/>
                  </a:lnTo>
                  <a:lnTo>
                    <a:pt x="2863" y="7574"/>
                  </a:lnTo>
                  <a:lnTo>
                    <a:pt x="2602" y="5330"/>
                  </a:lnTo>
                  <a:lnTo>
                    <a:pt x="2342" y="4208"/>
                  </a:lnTo>
                  <a:lnTo>
                    <a:pt x="1561" y="3927"/>
                  </a:lnTo>
                  <a:lnTo>
                    <a:pt x="260" y="3647"/>
                  </a:lnTo>
                  <a:lnTo>
                    <a:pt x="3643" y="1964"/>
                  </a:lnTo>
                  <a:lnTo>
                    <a:pt x="6766" y="0"/>
                  </a:lnTo>
                  <a:lnTo>
                    <a:pt x="6766" y="5330"/>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09" name="Freeform 55"/>
            <p:cNvSpPr/>
            <p:nvPr/>
          </p:nvSpPr>
          <p:spPr>
            <a:xfrm>
              <a:off x="2609785" y="1180677"/>
              <a:ext cx="329112" cy="241600"/>
            </a:xfrm>
            <a:custGeom>
              <a:avLst/>
              <a:gdLst/>
              <a:ahLst/>
              <a:cxnLst>
                <a:cxn ang="0">
                  <a:pos x="wd2" y="hd2"/>
                </a:cxn>
                <a:cxn ang="5400000">
                  <a:pos x="wd2" y="hd2"/>
                </a:cxn>
                <a:cxn ang="10800000">
                  <a:pos x="wd2" y="hd2"/>
                </a:cxn>
                <a:cxn ang="16200000">
                  <a:pos x="wd2" y="hd2"/>
                </a:cxn>
              </a:cxnLst>
              <a:rect l="0" t="0" r="r" b="b"/>
              <a:pathLst>
                <a:path w="21600" h="21600" extrusionOk="0">
                  <a:moveTo>
                    <a:pt x="0" y="751"/>
                  </a:moveTo>
                  <a:lnTo>
                    <a:pt x="0" y="0"/>
                  </a:lnTo>
                  <a:lnTo>
                    <a:pt x="9284" y="0"/>
                  </a:lnTo>
                  <a:lnTo>
                    <a:pt x="9284" y="751"/>
                  </a:lnTo>
                  <a:lnTo>
                    <a:pt x="7768" y="751"/>
                  </a:lnTo>
                  <a:lnTo>
                    <a:pt x="7389" y="939"/>
                  </a:lnTo>
                  <a:lnTo>
                    <a:pt x="6821" y="1315"/>
                  </a:lnTo>
                  <a:lnTo>
                    <a:pt x="6442" y="1690"/>
                  </a:lnTo>
                  <a:lnTo>
                    <a:pt x="6253" y="2066"/>
                  </a:lnTo>
                  <a:lnTo>
                    <a:pt x="6063" y="2817"/>
                  </a:lnTo>
                  <a:lnTo>
                    <a:pt x="6063" y="14275"/>
                  </a:lnTo>
                  <a:lnTo>
                    <a:pt x="6253" y="15965"/>
                  </a:lnTo>
                  <a:lnTo>
                    <a:pt x="6442" y="17280"/>
                  </a:lnTo>
                  <a:lnTo>
                    <a:pt x="7011" y="18407"/>
                  </a:lnTo>
                  <a:lnTo>
                    <a:pt x="7579" y="19158"/>
                  </a:lnTo>
                  <a:lnTo>
                    <a:pt x="8337" y="19910"/>
                  </a:lnTo>
                  <a:lnTo>
                    <a:pt x="9474" y="20285"/>
                  </a:lnTo>
                  <a:lnTo>
                    <a:pt x="10611" y="20473"/>
                  </a:lnTo>
                  <a:lnTo>
                    <a:pt x="11937" y="20473"/>
                  </a:lnTo>
                  <a:lnTo>
                    <a:pt x="12884" y="20285"/>
                  </a:lnTo>
                  <a:lnTo>
                    <a:pt x="13832" y="19910"/>
                  </a:lnTo>
                  <a:lnTo>
                    <a:pt x="14779" y="19346"/>
                  </a:lnTo>
                  <a:lnTo>
                    <a:pt x="16295" y="17843"/>
                  </a:lnTo>
                  <a:lnTo>
                    <a:pt x="17053" y="16717"/>
                  </a:lnTo>
                  <a:lnTo>
                    <a:pt x="17432" y="15402"/>
                  </a:lnTo>
                  <a:lnTo>
                    <a:pt x="17621" y="14275"/>
                  </a:lnTo>
                  <a:lnTo>
                    <a:pt x="17621" y="2442"/>
                  </a:lnTo>
                  <a:lnTo>
                    <a:pt x="17242" y="1690"/>
                  </a:lnTo>
                  <a:lnTo>
                    <a:pt x="16863" y="1315"/>
                  </a:lnTo>
                  <a:lnTo>
                    <a:pt x="16295" y="939"/>
                  </a:lnTo>
                  <a:lnTo>
                    <a:pt x="15347" y="751"/>
                  </a:lnTo>
                  <a:lnTo>
                    <a:pt x="14589" y="751"/>
                  </a:lnTo>
                  <a:lnTo>
                    <a:pt x="14589" y="0"/>
                  </a:lnTo>
                  <a:lnTo>
                    <a:pt x="21600" y="0"/>
                  </a:lnTo>
                  <a:lnTo>
                    <a:pt x="21600" y="751"/>
                  </a:lnTo>
                  <a:lnTo>
                    <a:pt x="20842" y="751"/>
                  </a:lnTo>
                  <a:lnTo>
                    <a:pt x="19705" y="939"/>
                  </a:lnTo>
                  <a:lnTo>
                    <a:pt x="18947" y="1690"/>
                  </a:lnTo>
                  <a:lnTo>
                    <a:pt x="18758" y="2442"/>
                  </a:lnTo>
                  <a:lnTo>
                    <a:pt x="18568" y="3381"/>
                  </a:lnTo>
                  <a:lnTo>
                    <a:pt x="18568" y="14463"/>
                  </a:lnTo>
                  <a:lnTo>
                    <a:pt x="18379" y="16153"/>
                  </a:lnTo>
                  <a:lnTo>
                    <a:pt x="17811" y="17656"/>
                  </a:lnTo>
                  <a:lnTo>
                    <a:pt x="17053" y="18970"/>
                  </a:lnTo>
                  <a:lnTo>
                    <a:pt x="15916" y="19910"/>
                  </a:lnTo>
                  <a:lnTo>
                    <a:pt x="14779" y="20661"/>
                  </a:lnTo>
                  <a:lnTo>
                    <a:pt x="13642" y="21224"/>
                  </a:lnTo>
                  <a:lnTo>
                    <a:pt x="12316" y="21412"/>
                  </a:lnTo>
                  <a:lnTo>
                    <a:pt x="11368" y="21600"/>
                  </a:lnTo>
                  <a:lnTo>
                    <a:pt x="9853" y="21600"/>
                  </a:lnTo>
                  <a:lnTo>
                    <a:pt x="8337" y="21412"/>
                  </a:lnTo>
                  <a:lnTo>
                    <a:pt x="6821" y="21037"/>
                  </a:lnTo>
                  <a:lnTo>
                    <a:pt x="5495" y="20473"/>
                  </a:lnTo>
                  <a:lnTo>
                    <a:pt x="4358" y="19534"/>
                  </a:lnTo>
                  <a:lnTo>
                    <a:pt x="3979" y="18783"/>
                  </a:lnTo>
                  <a:lnTo>
                    <a:pt x="3600" y="18219"/>
                  </a:lnTo>
                  <a:lnTo>
                    <a:pt x="3221" y="17468"/>
                  </a:lnTo>
                  <a:lnTo>
                    <a:pt x="3032" y="16529"/>
                  </a:lnTo>
                  <a:lnTo>
                    <a:pt x="2842" y="15402"/>
                  </a:lnTo>
                  <a:lnTo>
                    <a:pt x="2842" y="14275"/>
                  </a:lnTo>
                  <a:lnTo>
                    <a:pt x="2653" y="3381"/>
                  </a:lnTo>
                  <a:lnTo>
                    <a:pt x="2653" y="2254"/>
                  </a:lnTo>
                  <a:lnTo>
                    <a:pt x="2463" y="1690"/>
                  </a:lnTo>
                  <a:lnTo>
                    <a:pt x="1895" y="1127"/>
                  </a:lnTo>
                  <a:lnTo>
                    <a:pt x="1326" y="939"/>
                  </a:lnTo>
                  <a:lnTo>
                    <a:pt x="0" y="751"/>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0" name="Freeform 56"/>
            <p:cNvSpPr/>
            <p:nvPr/>
          </p:nvSpPr>
          <p:spPr>
            <a:xfrm>
              <a:off x="3140980" y="1193282"/>
              <a:ext cx="101044" cy="218490"/>
            </a:xfrm>
            <a:custGeom>
              <a:avLst/>
              <a:gdLst/>
              <a:ahLst/>
              <a:cxnLst>
                <a:cxn ang="0">
                  <a:pos x="wd2" y="hd2"/>
                </a:cxn>
                <a:cxn ang="5400000">
                  <a:pos x="wd2" y="hd2"/>
                </a:cxn>
                <a:cxn ang="10800000">
                  <a:pos x="wd2" y="hd2"/>
                </a:cxn>
                <a:cxn ang="16200000">
                  <a:pos x="wd2" y="hd2"/>
                </a:cxn>
              </a:cxnLst>
              <a:rect l="0" t="0" r="r" b="b"/>
              <a:pathLst>
                <a:path w="21600" h="21600" extrusionOk="0">
                  <a:moveTo>
                    <a:pt x="12343" y="0"/>
                  </a:moveTo>
                  <a:lnTo>
                    <a:pt x="14811" y="0"/>
                  </a:lnTo>
                  <a:lnTo>
                    <a:pt x="16663" y="623"/>
                  </a:lnTo>
                  <a:lnTo>
                    <a:pt x="17897" y="1246"/>
                  </a:lnTo>
                  <a:lnTo>
                    <a:pt x="18514" y="1869"/>
                  </a:lnTo>
                  <a:lnTo>
                    <a:pt x="17897" y="2700"/>
                  </a:lnTo>
                  <a:lnTo>
                    <a:pt x="16663" y="3531"/>
                  </a:lnTo>
                  <a:lnTo>
                    <a:pt x="14811" y="3946"/>
                  </a:lnTo>
                  <a:lnTo>
                    <a:pt x="12343" y="4154"/>
                  </a:lnTo>
                  <a:lnTo>
                    <a:pt x="9874" y="3946"/>
                  </a:lnTo>
                  <a:lnTo>
                    <a:pt x="8023" y="3531"/>
                  </a:lnTo>
                  <a:lnTo>
                    <a:pt x="6789" y="2700"/>
                  </a:lnTo>
                  <a:lnTo>
                    <a:pt x="6171" y="1869"/>
                  </a:lnTo>
                  <a:lnTo>
                    <a:pt x="6789" y="1246"/>
                  </a:lnTo>
                  <a:lnTo>
                    <a:pt x="8023" y="623"/>
                  </a:lnTo>
                  <a:lnTo>
                    <a:pt x="9874" y="0"/>
                  </a:lnTo>
                  <a:lnTo>
                    <a:pt x="12343" y="0"/>
                  </a:lnTo>
                  <a:close/>
                  <a:moveTo>
                    <a:pt x="7406" y="10177"/>
                  </a:moveTo>
                  <a:lnTo>
                    <a:pt x="7406" y="9554"/>
                  </a:lnTo>
                  <a:lnTo>
                    <a:pt x="6789" y="8931"/>
                  </a:lnTo>
                  <a:lnTo>
                    <a:pt x="6171" y="8723"/>
                  </a:lnTo>
                  <a:lnTo>
                    <a:pt x="4937" y="8515"/>
                  </a:lnTo>
                  <a:lnTo>
                    <a:pt x="1234" y="8308"/>
                  </a:lnTo>
                  <a:lnTo>
                    <a:pt x="9257" y="7062"/>
                  </a:lnTo>
                  <a:lnTo>
                    <a:pt x="16663" y="5815"/>
                  </a:lnTo>
                  <a:lnTo>
                    <a:pt x="16663" y="20146"/>
                  </a:lnTo>
                  <a:lnTo>
                    <a:pt x="17280" y="20977"/>
                  </a:lnTo>
                  <a:lnTo>
                    <a:pt x="19131" y="21185"/>
                  </a:lnTo>
                  <a:lnTo>
                    <a:pt x="21600" y="21392"/>
                  </a:lnTo>
                  <a:lnTo>
                    <a:pt x="21600" y="21600"/>
                  </a:lnTo>
                  <a:lnTo>
                    <a:pt x="0" y="21600"/>
                  </a:lnTo>
                  <a:lnTo>
                    <a:pt x="0" y="21392"/>
                  </a:lnTo>
                  <a:lnTo>
                    <a:pt x="3703" y="21185"/>
                  </a:lnTo>
                  <a:lnTo>
                    <a:pt x="6171" y="20769"/>
                  </a:lnTo>
                  <a:lnTo>
                    <a:pt x="6789" y="19938"/>
                  </a:lnTo>
                  <a:lnTo>
                    <a:pt x="7406" y="18900"/>
                  </a:lnTo>
                  <a:lnTo>
                    <a:pt x="7406" y="10177"/>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1" name="Freeform 57"/>
            <p:cNvSpPr/>
            <p:nvPr/>
          </p:nvSpPr>
          <p:spPr>
            <a:xfrm>
              <a:off x="3957981" y="1193282"/>
              <a:ext cx="106818" cy="218490"/>
            </a:xfrm>
            <a:custGeom>
              <a:avLst/>
              <a:gdLst/>
              <a:ahLst/>
              <a:cxnLst>
                <a:cxn ang="0">
                  <a:pos x="wd2" y="hd2"/>
                </a:cxn>
                <a:cxn ang="5400000">
                  <a:pos x="wd2" y="hd2"/>
                </a:cxn>
                <a:cxn ang="10800000">
                  <a:pos x="wd2" y="hd2"/>
                </a:cxn>
                <a:cxn ang="16200000">
                  <a:pos x="wd2" y="hd2"/>
                </a:cxn>
              </a:cxnLst>
              <a:rect l="0" t="0" r="r" b="b"/>
              <a:pathLst>
                <a:path w="21600" h="21600" extrusionOk="0">
                  <a:moveTo>
                    <a:pt x="11676" y="0"/>
                  </a:moveTo>
                  <a:lnTo>
                    <a:pt x="14011" y="0"/>
                  </a:lnTo>
                  <a:lnTo>
                    <a:pt x="15762" y="623"/>
                  </a:lnTo>
                  <a:lnTo>
                    <a:pt x="16930" y="1246"/>
                  </a:lnTo>
                  <a:lnTo>
                    <a:pt x="17514" y="1869"/>
                  </a:lnTo>
                  <a:lnTo>
                    <a:pt x="16930" y="2700"/>
                  </a:lnTo>
                  <a:lnTo>
                    <a:pt x="15762" y="3531"/>
                  </a:lnTo>
                  <a:lnTo>
                    <a:pt x="14011" y="3946"/>
                  </a:lnTo>
                  <a:lnTo>
                    <a:pt x="11676" y="4154"/>
                  </a:lnTo>
                  <a:lnTo>
                    <a:pt x="9341" y="3946"/>
                  </a:lnTo>
                  <a:lnTo>
                    <a:pt x="7589" y="3531"/>
                  </a:lnTo>
                  <a:lnTo>
                    <a:pt x="6422" y="2700"/>
                  </a:lnTo>
                  <a:lnTo>
                    <a:pt x="5838" y="1869"/>
                  </a:lnTo>
                  <a:lnTo>
                    <a:pt x="6422" y="1246"/>
                  </a:lnTo>
                  <a:lnTo>
                    <a:pt x="7589" y="623"/>
                  </a:lnTo>
                  <a:lnTo>
                    <a:pt x="9341" y="0"/>
                  </a:lnTo>
                  <a:lnTo>
                    <a:pt x="11676" y="0"/>
                  </a:lnTo>
                  <a:close/>
                  <a:moveTo>
                    <a:pt x="7005" y="10177"/>
                  </a:moveTo>
                  <a:lnTo>
                    <a:pt x="7005" y="9554"/>
                  </a:lnTo>
                  <a:lnTo>
                    <a:pt x="6422" y="8931"/>
                  </a:lnTo>
                  <a:lnTo>
                    <a:pt x="5838" y="8723"/>
                  </a:lnTo>
                  <a:lnTo>
                    <a:pt x="4670" y="8515"/>
                  </a:lnTo>
                  <a:lnTo>
                    <a:pt x="1168" y="8308"/>
                  </a:lnTo>
                  <a:lnTo>
                    <a:pt x="8757" y="7062"/>
                  </a:lnTo>
                  <a:lnTo>
                    <a:pt x="15762" y="5815"/>
                  </a:lnTo>
                  <a:lnTo>
                    <a:pt x="15762" y="18900"/>
                  </a:lnTo>
                  <a:lnTo>
                    <a:pt x="16346" y="20146"/>
                  </a:lnTo>
                  <a:lnTo>
                    <a:pt x="17514" y="20977"/>
                  </a:lnTo>
                  <a:lnTo>
                    <a:pt x="19265" y="21185"/>
                  </a:lnTo>
                  <a:lnTo>
                    <a:pt x="21600" y="21392"/>
                  </a:lnTo>
                  <a:lnTo>
                    <a:pt x="21600" y="21600"/>
                  </a:lnTo>
                  <a:lnTo>
                    <a:pt x="0" y="21600"/>
                  </a:lnTo>
                  <a:lnTo>
                    <a:pt x="0" y="21392"/>
                  </a:lnTo>
                  <a:lnTo>
                    <a:pt x="3503" y="21185"/>
                  </a:lnTo>
                  <a:lnTo>
                    <a:pt x="5838" y="20769"/>
                  </a:lnTo>
                  <a:lnTo>
                    <a:pt x="6422" y="19938"/>
                  </a:lnTo>
                  <a:lnTo>
                    <a:pt x="7005" y="18900"/>
                  </a:lnTo>
                  <a:lnTo>
                    <a:pt x="7005" y="10177"/>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2" name="Freeform 58"/>
            <p:cNvSpPr/>
            <p:nvPr/>
          </p:nvSpPr>
          <p:spPr>
            <a:xfrm>
              <a:off x="3467203" y="552522"/>
              <a:ext cx="430154" cy="594543"/>
            </a:xfrm>
            <a:custGeom>
              <a:avLst/>
              <a:gdLst/>
              <a:ahLst/>
              <a:cxnLst>
                <a:cxn ang="0">
                  <a:pos x="wd2" y="hd2"/>
                </a:cxn>
                <a:cxn ang="5400000">
                  <a:pos x="wd2" y="hd2"/>
                </a:cxn>
                <a:cxn ang="10800000">
                  <a:pos x="wd2" y="hd2"/>
                </a:cxn>
                <a:cxn ang="16200000">
                  <a:pos x="wd2" y="hd2"/>
                </a:cxn>
              </a:cxnLst>
              <a:rect l="0" t="0" r="r" b="b"/>
              <a:pathLst>
                <a:path w="21600" h="21600" extrusionOk="0">
                  <a:moveTo>
                    <a:pt x="11597" y="0"/>
                  </a:moveTo>
                  <a:lnTo>
                    <a:pt x="12612" y="229"/>
                  </a:lnTo>
                  <a:lnTo>
                    <a:pt x="12612" y="6793"/>
                  </a:lnTo>
                  <a:lnTo>
                    <a:pt x="20875" y="6717"/>
                  </a:lnTo>
                  <a:lnTo>
                    <a:pt x="20875" y="8167"/>
                  </a:lnTo>
                  <a:lnTo>
                    <a:pt x="12612" y="8167"/>
                  </a:lnTo>
                  <a:lnTo>
                    <a:pt x="12612" y="16334"/>
                  </a:lnTo>
                  <a:lnTo>
                    <a:pt x="12902" y="17402"/>
                  </a:lnTo>
                  <a:lnTo>
                    <a:pt x="13047" y="17784"/>
                  </a:lnTo>
                  <a:lnTo>
                    <a:pt x="13482" y="18165"/>
                  </a:lnTo>
                  <a:lnTo>
                    <a:pt x="13772" y="18471"/>
                  </a:lnTo>
                  <a:lnTo>
                    <a:pt x="14207" y="18700"/>
                  </a:lnTo>
                  <a:lnTo>
                    <a:pt x="15366" y="19005"/>
                  </a:lnTo>
                  <a:lnTo>
                    <a:pt x="17251" y="19005"/>
                  </a:lnTo>
                  <a:lnTo>
                    <a:pt x="17831" y="18852"/>
                  </a:lnTo>
                  <a:lnTo>
                    <a:pt x="18556" y="18700"/>
                  </a:lnTo>
                  <a:lnTo>
                    <a:pt x="19136" y="18471"/>
                  </a:lnTo>
                  <a:lnTo>
                    <a:pt x="19860" y="18165"/>
                  </a:lnTo>
                  <a:lnTo>
                    <a:pt x="20440" y="17784"/>
                  </a:lnTo>
                  <a:lnTo>
                    <a:pt x="20585" y="17707"/>
                  </a:lnTo>
                  <a:lnTo>
                    <a:pt x="20730" y="17784"/>
                  </a:lnTo>
                  <a:lnTo>
                    <a:pt x="21310" y="18242"/>
                  </a:lnTo>
                  <a:lnTo>
                    <a:pt x="21455" y="18318"/>
                  </a:lnTo>
                  <a:lnTo>
                    <a:pt x="21600" y="18318"/>
                  </a:lnTo>
                  <a:lnTo>
                    <a:pt x="20440" y="19234"/>
                  </a:lnTo>
                  <a:lnTo>
                    <a:pt x="19281" y="20073"/>
                  </a:lnTo>
                  <a:lnTo>
                    <a:pt x="17831" y="20684"/>
                  </a:lnTo>
                  <a:lnTo>
                    <a:pt x="16961" y="20989"/>
                  </a:lnTo>
                  <a:lnTo>
                    <a:pt x="16236" y="21218"/>
                  </a:lnTo>
                  <a:lnTo>
                    <a:pt x="14497" y="21524"/>
                  </a:lnTo>
                  <a:lnTo>
                    <a:pt x="13627" y="21600"/>
                  </a:lnTo>
                  <a:lnTo>
                    <a:pt x="11742" y="21600"/>
                  </a:lnTo>
                  <a:lnTo>
                    <a:pt x="10728" y="21447"/>
                  </a:lnTo>
                  <a:lnTo>
                    <a:pt x="9858" y="21371"/>
                  </a:lnTo>
                  <a:lnTo>
                    <a:pt x="7828" y="20913"/>
                  </a:lnTo>
                  <a:lnTo>
                    <a:pt x="6813" y="20608"/>
                  </a:lnTo>
                  <a:lnTo>
                    <a:pt x="5944" y="20150"/>
                  </a:lnTo>
                  <a:lnTo>
                    <a:pt x="5219" y="19692"/>
                  </a:lnTo>
                  <a:lnTo>
                    <a:pt x="4494" y="19158"/>
                  </a:lnTo>
                  <a:lnTo>
                    <a:pt x="3624" y="17784"/>
                  </a:lnTo>
                  <a:lnTo>
                    <a:pt x="3624" y="8167"/>
                  </a:lnTo>
                  <a:lnTo>
                    <a:pt x="0" y="8167"/>
                  </a:lnTo>
                  <a:lnTo>
                    <a:pt x="0" y="7022"/>
                  </a:lnTo>
                  <a:lnTo>
                    <a:pt x="2030" y="6717"/>
                  </a:lnTo>
                  <a:lnTo>
                    <a:pt x="4059" y="6182"/>
                  </a:lnTo>
                  <a:lnTo>
                    <a:pt x="5799" y="5572"/>
                  </a:lnTo>
                  <a:lnTo>
                    <a:pt x="7393" y="4808"/>
                  </a:lnTo>
                  <a:lnTo>
                    <a:pt x="8118" y="4351"/>
                  </a:lnTo>
                  <a:lnTo>
                    <a:pt x="8843" y="3816"/>
                  </a:lnTo>
                  <a:lnTo>
                    <a:pt x="10003" y="2748"/>
                  </a:lnTo>
                  <a:lnTo>
                    <a:pt x="10438" y="2137"/>
                  </a:lnTo>
                  <a:lnTo>
                    <a:pt x="11307" y="763"/>
                  </a:lnTo>
                  <a:lnTo>
                    <a:pt x="11597" y="0"/>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3" name="Freeform 59"/>
            <p:cNvSpPr/>
            <p:nvPr/>
          </p:nvSpPr>
          <p:spPr>
            <a:xfrm>
              <a:off x="3825182" y="733196"/>
              <a:ext cx="597598" cy="415970"/>
            </a:xfrm>
            <a:custGeom>
              <a:avLst/>
              <a:gdLst/>
              <a:ahLst/>
              <a:cxnLst>
                <a:cxn ang="0">
                  <a:pos x="wd2" y="hd2"/>
                </a:cxn>
                <a:cxn ang="5400000">
                  <a:pos x="wd2" y="hd2"/>
                </a:cxn>
                <a:cxn ang="10800000">
                  <a:pos x="wd2" y="hd2"/>
                </a:cxn>
                <a:cxn ang="16200000">
                  <a:pos x="wd2" y="hd2"/>
                </a:cxn>
              </a:cxnLst>
              <a:rect l="0" t="0" r="r" b="b"/>
              <a:pathLst>
                <a:path w="21600" h="21600" extrusionOk="0">
                  <a:moveTo>
                    <a:pt x="0" y="11564"/>
                  </a:moveTo>
                  <a:lnTo>
                    <a:pt x="104" y="10145"/>
                  </a:lnTo>
                  <a:lnTo>
                    <a:pt x="209" y="8836"/>
                  </a:lnTo>
                  <a:lnTo>
                    <a:pt x="522" y="7636"/>
                  </a:lnTo>
                  <a:lnTo>
                    <a:pt x="835" y="6545"/>
                  </a:lnTo>
                  <a:lnTo>
                    <a:pt x="1878" y="4582"/>
                  </a:lnTo>
                  <a:lnTo>
                    <a:pt x="2504" y="3818"/>
                  </a:lnTo>
                  <a:lnTo>
                    <a:pt x="3235" y="2945"/>
                  </a:lnTo>
                  <a:lnTo>
                    <a:pt x="4070" y="2291"/>
                  </a:lnTo>
                  <a:lnTo>
                    <a:pt x="5948" y="1200"/>
                  </a:lnTo>
                  <a:lnTo>
                    <a:pt x="6991" y="764"/>
                  </a:lnTo>
                  <a:lnTo>
                    <a:pt x="8035" y="436"/>
                  </a:lnTo>
                  <a:lnTo>
                    <a:pt x="9183" y="218"/>
                  </a:lnTo>
                  <a:lnTo>
                    <a:pt x="10330" y="109"/>
                  </a:lnTo>
                  <a:lnTo>
                    <a:pt x="11583" y="0"/>
                  </a:lnTo>
                  <a:lnTo>
                    <a:pt x="12730" y="0"/>
                  </a:lnTo>
                  <a:lnTo>
                    <a:pt x="13670" y="109"/>
                  </a:lnTo>
                  <a:lnTo>
                    <a:pt x="14609" y="327"/>
                  </a:lnTo>
                  <a:lnTo>
                    <a:pt x="15548" y="655"/>
                  </a:lnTo>
                  <a:lnTo>
                    <a:pt x="16278" y="982"/>
                  </a:lnTo>
                  <a:lnTo>
                    <a:pt x="17009" y="1418"/>
                  </a:lnTo>
                  <a:lnTo>
                    <a:pt x="17739" y="1964"/>
                  </a:lnTo>
                  <a:lnTo>
                    <a:pt x="18261" y="2509"/>
                  </a:lnTo>
                  <a:lnTo>
                    <a:pt x="18783" y="3164"/>
                  </a:lnTo>
                  <a:lnTo>
                    <a:pt x="19304" y="3927"/>
                  </a:lnTo>
                  <a:lnTo>
                    <a:pt x="19617" y="4691"/>
                  </a:lnTo>
                  <a:lnTo>
                    <a:pt x="20035" y="5564"/>
                  </a:lnTo>
                  <a:lnTo>
                    <a:pt x="20452" y="7309"/>
                  </a:lnTo>
                  <a:lnTo>
                    <a:pt x="20765" y="9273"/>
                  </a:lnTo>
                  <a:lnTo>
                    <a:pt x="6678" y="9273"/>
                  </a:lnTo>
                  <a:lnTo>
                    <a:pt x="6678" y="10145"/>
                  </a:lnTo>
                  <a:lnTo>
                    <a:pt x="6783" y="11018"/>
                  </a:lnTo>
                  <a:lnTo>
                    <a:pt x="7096" y="12655"/>
                  </a:lnTo>
                  <a:lnTo>
                    <a:pt x="7722" y="14182"/>
                  </a:lnTo>
                  <a:lnTo>
                    <a:pt x="8452" y="15600"/>
                  </a:lnTo>
                  <a:lnTo>
                    <a:pt x="8870" y="16255"/>
                  </a:lnTo>
                  <a:lnTo>
                    <a:pt x="9809" y="17236"/>
                  </a:lnTo>
                  <a:lnTo>
                    <a:pt x="10435" y="17673"/>
                  </a:lnTo>
                  <a:lnTo>
                    <a:pt x="10957" y="18000"/>
                  </a:lnTo>
                  <a:lnTo>
                    <a:pt x="12209" y="18436"/>
                  </a:lnTo>
                  <a:lnTo>
                    <a:pt x="12835" y="18545"/>
                  </a:lnTo>
                  <a:lnTo>
                    <a:pt x="13774" y="18545"/>
                  </a:lnTo>
                  <a:lnTo>
                    <a:pt x="14817" y="18436"/>
                  </a:lnTo>
                  <a:lnTo>
                    <a:pt x="15757" y="18327"/>
                  </a:lnTo>
                  <a:lnTo>
                    <a:pt x="16696" y="17891"/>
                  </a:lnTo>
                  <a:lnTo>
                    <a:pt x="17739" y="17345"/>
                  </a:lnTo>
                  <a:lnTo>
                    <a:pt x="18783" y="16473"/>
                  </a:lnTo>
                  <a:lnTo>
                    <a:pt x="19826" y="15273"/>
                  </a:lnTo>
                  <a:lnTo>
                    <a:pt x="20974" y="13745"/>
                  </a:lnTo>
                  <a:lnTo>
                    <a:pt x="21600" y="14400"/>
                  </a:lnTo>
                  <a:lnTo>
                    <a:pt x="21078" y="15818"/>
                  </a:lnTo>
                  <a:lnTo>
                    <a:pt x="20348" y="17127"/>
                  </a:lnTo>
                  <a:lnTo>
                    <a:pt x="19409" y="18327"/>
                  </a:lnTo>
                  <a:lnTo>
                    <a:pt x="18887" y="18873"/>
                  </a:lnTo>
                  <a:lnTo>
                    <a:pt x="18261" y="19418"/>
                  </a:lnTo>
                  <a:lnTo>
                    <a:pt x="17635" y="19855"/>
                  </a:lnTo>
                  <a:lnTo>
                    <a:pt x="16174" y="20727"/>
                  </a:lnTo>
                  <a:lnTo>
                    <a:pt x="15339" y="21055"/>
                  </a:lnTo>
                  <a:lnTo>
                    <a:pt x="13461" y="21491"/>
                  </a:lnTo>
                  <a:lnTo>
                    <a:pt x="12417" y="21600"/>
                  </a:lnTo>
                  <a:lnTo>
                    <a:pt x="10435" y="21600"/>
                  </a:lnTo>
                  <a:lnTo>
                    <a:pt x="9496" y="21491"/>
                  </a:lnTo>
                  <a:lnTo>
                    <a:pt x="8661" y="21273"/>
                  </a:lnTo>
                  <a:lnTo>
                    <a:pt x="7722" y="21055"/>
                  </a:lnTo>
                  <a:lnTo>
                    <a:pt x="6783" y="20727"/>
                  </a:lnTo>
                  <a:lnTo>
                    <a:pt x="4904" y="19855"/>
                  </a:lnTo>
                  <a:lnTo>
                    <a:pt x="4070" y="19309"/>
                  </a:lnTo>
                  <a:lnTo>
                    <a:pt x="3235" y="18655"/>
                  </a:lnTo>
                  <a:lnTo>
                    <a:pt x="2504" y="17891"/>
                  </a:lnTo>
                  <a:lnTo>
                    <a:pt x="1252" y="16145"/>
                  </a:lnTo>
                  <a:lnTo>
                    <a:pt x="730" y="15055"/>
                  </a:lnTo>
                  <a:lnTo>
                    <a:pt x="417" y="13964"/>
                  </a:lnTo>
                  <a:lnTo>
                    <a:pt x="0" y="11564"/>
                  </a:lnTo>
                  <a:close/>
                  <a:moveTo>
                    <a:pt x="6991" y="7200"/>
                  </a:moveTo>
                  <a:lnTo>
                    <a:pt x="14191" y="7200"/>
                  </a:lnTo>
                  <a:lnTo>
                    <a:pt x="14191" y="6109"/>
                  </a:lnTo>
                  <a:lnTo>
                    <a:pt x="13983" y="5127"/>
                  </a:lnTo>
                  <a:lnTo>
                    <a:pt x="13670" y="4145"/>
                  </a:lnTo>
                  <a:lnTo>
                    <a:pt x="13252" y="3382"/>
                  </a:lnTo>
                  <a:lnTo>
                    <a:pt x="12835" y="2727"/>
                  </a:lnTo>
                  <a:lnTo>
                    <a:pt x="12209" y="2291"/>
                  </a:lnTo>
                  <a:lnTo>
                    <a:pt x="11583" y="1964"/>
                  </a:lnTo>
                  <a:lnTo>
                    <a:pt x="10852" y="1855"/>
                  </a:lnTo>
                  <a:lnTo>
                    <a:pt x="10226" y="1964"/>
                  </a:lnTo>
                  <a:lnTo>
                    <a:pt x="9496" y="2182"/>
                  </a:lnTo>
                  <a:lnTo>
                    <a:pt x="8243" y="3273"/>
                  </a:lnTo>
                  <a:lnTo>
                    <a:pt x="7722" y="4036"/>
                  </a:lnTo>
                  <a:lnTo>
                    <a:pt x="7096" y="6000"/>
                  </a:lnTo>
                  <a:lnTo>
                    <a:pt x="6991" y="7200"/>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4" name="Freeform 60"/>
            <p:cNvSpPr/>
            <p:nvPr/>
          </p:nvSpPr>
          <p:spPr>
            <a:xfrm>
              <a:off x="2026624" y="529413"/>
              <a:ext cx="964238" cy="720594"/>
            </a:xfrm>
            <a:custGeom>
              <a:avLst/>
              <a:gdLst/>
              <a:ahLst/>
              <a:cxnLst>
                <a:cxn ang="0">
                  <a:pos x="wd2" y="hd2"/>
                </a:cxn>
                <a:cxn ang="5400000">
                  <a:pos x="wd2" y="hd2"/>
                </a:cxn>
                <a:cxn ang="10800000">
                  <a:pos x="wd2" y="hd2"/>
                </a:cxn>
                <a:cxn ang="16200000">
                  <a:pos x="wd2" y="hd2"/>
                </a:cxn>
              </a:cxnLst>
              <a:rect l="0" t="0" r="r" b="b"/>
              <a:pathLst>
                <a:path w="21600" h="21600" extrusionOk="0">
                  <a:moveTo>
                    <a:pt x="13193" y="882"/>
                  </a:moveTo>
                  <a:lnTo>
                    <a:pt x="13193" y="6171"/>
                  </a:lnTo>
                  <a:lnTo>
                    <a:pt x="14098" y="5794"/>
                  </a:lnTo>
                  <a:lnTo>
                    <a:pt x="14874" y="5290"/>
                  </a:lnTo>
                  <a:lnTo>
                    <a:pt x="15586" y="4786"/>
                  </a:lnTo>
                  <a:lnTo>
                    <a:pt x="16103" y="4219"/>
                  </a:lnTo>
                  <a:lnTo>
                    <a:pt x="16556" y="3527"/>
                  </a:lnTo>
                  <a:lnTo>
                    <a:pt x="16944" y="2645"/>
                  </a:lnTo>
                  <a:lnTo>
                    <a:pt x="17202" y="1700"/>
                  </a:lnTo>
                  <a:lnTo>
                    <a:pt x="17461" y="504"/>
                  </a:lnTo>
                  <a:lnTo>
                    <a:pt x="17849" y="630"/>
                  </a:lnTo>
                  <a:lnTo>
                    <a:pt x="17914" y="6297"/>
                  </a:lnTo>
                  <a:lnTo>
                    <a:pt x="21600" y="6297"/>
                  </a:lnTo>
                  <a:lnTo>
                    <a:pt x="21600" y="7494"/>
                  </a:lnTo>
                  <a:lnTo>
                    <a:pt x="17914" y="7494"/>
                  </a:lnTo>
                  <a:lnTo>
                    <a:pt x="17849" y="13854"/>
                  </a:lnTo>
                  <a:lnTo>
                    <a:pt x="17914" y="14547"/>
                  </a:lnTo>
                  <a:lnTo>
                    <a:pt x="18043" y="15177"/>
                  </a:lnTo>
                  <a:lnTo>
                    <a:pt x="18302" y="15617"/>
                  </a:lnTo>
                  <a:lnTo>
                    <a:pt x="18496" y="15869"/>
                  </a:lnTo>
                  <a:lnTo>
                    <a:pt x="18884" y="16121"/>
                  </a:lnTo>
                  <a:lnTo>
                    <a:pt x="19143" y="16247"/>
                  </a:lnTo>
                  <a:lnTo>
                    <a:pt x="20048" y="16247"/>
                  </a:lnTo>
                  <a:lnTo>
                    <a:pt x="20371" y="16121"/>
                  </a:lnTo>
                  <a:lnTo>
                    <a:pt x="21212" y="15806"/>
                  </a:lnTo>
                  <a:lnTo>
                    <a:pt x="21535" y="16562"/>
                  </a:lnTo>
                  <a:lnTo>
                    <a:pt x="21147" y="17066"/>
                  </a:lnTo>
                  <a:lnTo>
                    <a:pt x="20695" y="17507"/>
                  </a:lnTo>
                  <a:lnTo>
                    <a:pt x="20177" y="17822"/>
                  </a:lnTo>
                  <a:lnTo>
                    <a:pt x="19595" y="18136"/>
                  </a:lnTo>
                  <a:lnTo>
                    <a:pt x="18949" y="18262"/>
                  </a:lnTo>
                  <a:lnTo>
                    <a:pt x="18366" y="18388"/>
                  </a:lnTo>
                  <a:lnTo>
                    <a:pt x="17784" y="18451"/>
                  </a:lnTo>
                  <a:lnTo>
                    <a:pt x="17267" y="18451"/>
                  </a:lnTo>
                  <a:lnTo>
                    <a:pt x="16491" y="18325"/>
                  </a:lnTo>
                  <a:lnTo>
                    <a:pt x="15844" y="18073"/>
                  </a:lnTo>
                  <a:lnTo>
                    <a:pt x="15521" y="17885"/>
                  </a:lnTo>
                  <a:lnTo>
                    <a:pt x="15262" y="17696"/>
                  </a:lnTo>
                  <a:lnTo>
                    <a:pt x="14810" y="17192"/>
                  </a:lnTo>
                  <a:lnTo>
                    <a:pt x="14486" y="16562"/>
                  </a:lnTo>
                  <a:lnTo>
                    <a:pt x="14228" y="15869"/>
                  </a:lnTo>
                  <a:lnTo>
                    <a:pt x="14098" y="15114"/>
                  </a:lnTo>
                  <a:lnTo>
                    <a:pt x="14034" y="14232"/>
                  </a:lnTo>
                  <a:lnTo>
                    <a:pt x="14034" y="7431"/>
                  </a:lnTo>
                  <a:lnTo>
                    <a:pt x="12611" y="7494"/>
                  </a:lnTo>
                  <a:lnTo>
                    <a:pt x="12611" y="6801"/>
                  </a:lnTo>
                  <a:lnTo>
                    <a:pt x="12546" y="6171"/>
                  </a:lnTo>
                  <a:lnTo>
                    <a:pt x="12417" y="5542"/>
                  </a:lnTo>
                  <a:lnTo>
                    <a:pt x="12287" y="4975"/>
                  </a:lnTo>
                  <a:lnTo>
                    <a:pt x="12093" y="4408"/>
                  </a:lnTo>
                  <a:lnTo>
                    <a:pt x="11899" y="3904"/>
                  </a:lnTo>
                  <a:lnTo>
                    <a:pt x="11382" y="2897"/>
                  </a:lnTo>
                  <a:lnTo>
                    <a:pt x="11059" y="2456"/>
                  </a:lnTo>
                  <a:lnTo>
                    <a:pt x="10735" y="2078"/>
                  </a:lnTo>
                  <a:lnTo>
                    <a:pt x="10347" y="1763"/>
                  </a:lnTo>
                  <a:lnTo>
                    <a:pt x="9959" y="1511"/>
                  </a:lnTo>
                  <a:lnTo>
                    <a:pt x="9507" y="1259"/>
                  </a:lnTo>
                  <a:lnTo>
                    <a:pt x="8601" y="1008"/>
                  </a:lnTo>
                  <a:lnTo>
                    <a:pt x="8084" y="1008"/>
                  </a:lnTo>
                  <a:lnTo>
                    <a:pt x="7566" y="1071"/>
                  </a:lnTo>
                  <a:lnTo>
                    <a:pt x="6984" y="1197"/>
                  </a:lnTo>
                  <a:lnTo>
                    <a:pt x="6402" y="1448"/>
                  </a:lnTo>
                  <a:lnTo>
                    <a:pt x="5885" y="1763"/>
                  </a:lnTo>
                  <a:lnTo>
                    <a:pt x="5368" y="2204"/>
                  </a:lnTo>
                  <a:lnTo>
                    <a:pt x="4980" y="2708"/>
                  </a:lnTo>
                  <a:lnTo>
                    <a:pt x="4786" y="3023"/>
                  </a:lnTo>
                  <a:lnTo>
                    <a:pt x="4656" y="3338"/>
                  </a:lnTo>
                  <a:lnTo>
                    <a:pt x="4592" y="3715"/>
                  </a:lnTo>
                  <a:lnTo>
                    <a:pt x="4527" y="4030"/>
                  </a:lnTo>
                  <a:lnTo>
                    <a:pt x="4592" y="4723"/>
                  </a:lnTo>
                  <a:lnTo>
                    <a:pt x="4656" y="4975"/>
                  </a:lnTo>
                  <a:lnTo>
                    <a:pt x="4786" y="5290"/>
                  </a:lnTo>
                  <a:lnTo>
                    <a:pt x="4915" y="5542"/>
                  </a:lnTo>
                  <a:lnTo>
                    <a:pt x="5109" y="5794"/>
                  </a:lnTo>
                  <a:lnTo>
                    <a:pt x="5691" y="6297"/>
                  </a:lnTo>
                  <a:lnTo>
                    <a:pt x="11382" y="10643"/>
                  </a:lnTo>
                  <a:lnTo>
                    <a:pt x="11899" y="11083"/>
                  </a:lnTo>
                  <a:lnTo>
                    <a:pt x="12417" y="11713"/>
                  </a:lnTo>
                  <a:lnTo>
                    <a:pt x="12869" y="12469"/>
                  </a:lnTo>
                  <a:lnTo>
                    <a:pt x="13257" y="13350"/>
                  </a:lnTo>
                  <a:lnTo>
                    <a:pt x="13646" y="14862"/>
                  </a:lnTo>
                  <a:lnTo>
                    <a:pt x="13646" y="16499"/>
                  </a:lnTo>
                  <a:lnTo>
                    <a:pt x="13387" y="17633"/>
                  </a:lnTo>
                  <a:lnTo>
                    <a:pt x="12999" y="18514"/>
                  </a:lnTo>
                  <a:lnTo>
                    <a:pt x="12029" y="19648"/>
                  </a:lnTo>
                  <a:lnTo>
                    <a:pt x="11641" y="19963"/>
                  </a:lnTo>
                  <a:lnTo>
                    <a:pt x="10735" y="20529"/>
                  </a:lnTo>
                  <a:lnTo>
                    <a:pt x="9765" y="20970"/>
                  </a:lnTo>
                  <a:lnTo>
                    <a:pt x="8795" y="21285"/>
                  </a:lnTo>
                  <a:lnTo>
                    <a:pt x="7760" y="21537"/>
                  </a:lnTo>
                  <a:lnTo>
                    <a:pt x="6790" y="21600"/>
                  </a:lnTo>
                  <a:lnTo>
                    <a:pt x="5756" y="21600"/>
                  </a:lnTo>
                  <a:lnTo>
                    <a:pt x="4786" y="21411"/>
                  </a:lnTo>
                  <a:lnTo>
                    <a:pt x="3816" y="21096"/>
                  </a:lnTo>
                  <a:lnTo>
                    <a:pt x="2910" y="20655"/>
                  </a:lnTo>
                  <a:lnTo>
                    <a:pt x="2069" y="20089"/>
                  </a:lnTo>
                  <a:lnTo>
                    <a:pt x="1293" y="19396"/>
                  </a:lnTo>
                  <a:lnTo>
                    <a:pt x="582" y="18577"/>
                  </a:lnTo>
                  <a:lnTo>
                    <a:pt x="0" y="17633"/>
                  </a:lnTo>
                  <a:lnTo>
                    <a:pt x="647" y="17318"/>
                  </a:lnTo>
                  <a:lnTo>
                    <a:pt x="1099" y="17885"/>
                  </a:lnTo>
                  <a:lnTo>
                    <a:pt x="1681" y="18451"/>
                  </a:lnTo>
                  <a:lnTo>
                    <a:pt x="2328" y="18955"/>
                  </a:lnTo>
                  <a:lnTo>
                    <a:pt x="3040" y="19396"/>
                  </a:lnTo>
                  <a:lnTo>
                    <a:pt x="3816" y="19711"/>
                  </a:lnTo>
                  <a:lnTo>
                    <a:pt x="4656" y="19900"/>
                  </a:lnTo>
                  <a:lnTo>
                    <a:pt x="5109" y="19963"/>
                  </a:lnTo>
                  <a:lnTo>
                    <a:pt x="5562" y="19963"/>
                  </a:lnTo>
                  <a:lnTo>
                    <a:pt x="5950" y="19900"/>
                  </a:lnTo>
                  <a:lnTo>
                    <a:pt x="6402" y="19837"/>
                  </a:lnTo>
                  <a:lnTo>
                    <a:pt x="6920" y="19648"/>
                  </a:lnTo>
                  <a:lnTo>
                    <a:pt x="7308" y="19459"/>
                  </a:lnTo>
                  <a:lnTo>
                    <a:pt x="7696" y="19207"/>
                  </a:lnTo>
                  <a:lnTo>
                    <a:pt x="8084" y="18829"/>
                  </a:lnTo>
                  <a:lnTo>
                    <a:pt x="8407" y="18451"/>
                  </a:lnTo>
                  <a:lnTo>
                    <a:pt x="8666" y="18010"/>
                  </a:lnTo>
                  <a:lnTo>
                    <a:pt x="8860" y="17570"/>
                  </a:lnTo>
                  <a:lnTo>
                    <a:pt x="8989" y="17066"/>
                  </a:lnTo>
                  <a:lnTo>
                    <a:pt x="9054" y="16562"/>
                  </a:lnTo>
                  <a:lnTo>
                    <a:pt x="9054" y="16058"/>
                  </a:lnTo>
                  <a:lnTo>
                    <a:pt x="8989" y="15555"/>
                  </a:lnTo>
                  <a:lnTo>
                    <a:pt x="8860" y="15051"/>
                  </a:lnTo>
                  <a:lnTo>
                    <a:pt x="8666" y="14547"/>
                  </a:lnTo>
                  <a:lnTo>
                    <a:pt x="8343" y="14043"/>
                  </a:lnTo>
                  <a:lnTo>
                    <a:pt x="7954" y="13602"/>
                  </a:lnTo>
                  <a:lnTo>
                    <a:pt x="7502" y="13162"/>
                  </a:lnTo>
                  <a:lnTo>
                    <a:pt x="2651" y="9257"/>
                  </a:lnTo>
                  <a:lnTo>
                    <a:pt x="2069" y="8753"/>
                  </a:lnTo>
                  <a:lnTo>
                    <a:pt x="1552" y="8250"/>
                  </a:lnTo>
                  <a:lnTo>
                    <a:pt x="1229" y="7620"/>
                  </a:lnTo>
                  <a:lnTo>
                    <a:pt x="905" y="7053"/>
                  </a:lnTo>
                  <a:lnTo>
                    <a:pt x="711" y="6423"/>
                  </a:lnTo>
                  <a:lnTo>
                    <a:pt x="647" y="5794"/>
                  </a:lnTo>
                  <a:lnTo>
                    <a:pt x="647" y="5227"/>
                  </a:lnTo>
                  <a:lnTo>
                    <a:pt x="711" y="4597"/>
                  </a:lnTo>
                  <a:lnTo>
                    <a:pt x="841" y="3967"/>
                  </a:lnTo>
                  <a:lnTo>
                    <a:pt x="1358" y="2834"/>
                  </a:lnTo>
                  <a:lnTo>
                    <a:pt x="1746" y="2330"/>
                  </a:lnTo>
                  <a:lnTo>
                    <a:pt x="2199" y="1889"/>
                  </a:lnTo>
                  <a:lnTo>
                    <a:pt x="2716" y="1448"/>
                  </a:lnTo>
                  <a:lnTo>
                    <a:pt x="3298" y="1071"/>
                  </a:lnTo>
                  <a:lnTo>
                    <a:pt x="3945" y="756"/>
                  </a:lnTo>
                  <a:lnTo>
                    <a:pt x="4656" y="504"/>
                  </a:lnTo>
                  <a:lnTo>
                    <a:pt x="5497" y="252"/>
                  </a:lnTo>
                  <a:lnTo>
                    <a:pt x="6532" y="126"/>
                  </a:lnTo>
                  <a:lnTo>
                    <a:pt x="7760" y="0"/>
                  </a:lnTo>
                  <a:lnTo>
                    <a:pt x="8989" y="0"/>
                  </a:lnTo>
                  <a:lnTo>
                    <a:pt x="10347" y="126"/>
                  </a:lnTo>
                  <a:lnTo>
                    <a:pt x="11059" y="252"/>
                  </a:lnTo>
                  <a:lnTo>
                    <a:pt x="12481" y="630"/>
                  </a:lnTo>
                  <a:lnTo>
                    <a:pt x="13128" y="882"/>
                  </a:lnTo>
                  <a:lnTo>
                    <a:pt x="13193" y="882"/>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5" name="Freeform 61"/>
            <p:cNvSpPr/>
            <p:nvPr/>
          </p:nvSpPr>
          <p:spPr>
            <a:xfrm>
              <a:off x="2959103" y="707986"/>
              <a:ext cx="580275" cy="436978"/>
            </a:xfrm>
            <a:custGeom>
              <a:avLst/>
              <a:gdLst/>
              <a:ahLst/>
              <a:cxnLst>
                <a:cxn ang="0">
                  <a:pos x="wd2" y="hd2"/>
                </a:cxn>
                <a:cxn ang="5400000">
                  <a:pos x="wd2" y="hd2"/>
                </a:cxn>
                <a:cxn ang="10800000">
                  <a:pos x="wd2" y="hd2"/>
                </a:cxn>
                <a:cxn ang="16200000">
                  <a:pos x="wd2" y="hd2"/>
                </a:cxn>
              </a:cxnLst>
              <a:rect l="0" t="0" r="r" b="b"/>
              <a:pathLst>
                <a:path w="21600" h="21600" extrusionOk="0">
                  <a:moveTo>
                    <a:pt x="12573" y="10177"/>
                  </a:moveTo>
                  <a:lnTo>
                    <a:pt x="12573" y="15992"/>
                  </a:lnTo>
                  <a:lnTo>
                    <a:pt x="12143" y="17238"/>
                  </a:lnTo>
                  <a:lnTo>
                    <a:pt x="11821" y="17758"/>
                  </a:lnTo>
                  <a:lnTo>
                    <a:pt x="11391" y="18069"/>
                  </a:lnTo>
                  <a:lnTo>
                    <a:pt x="10854" y="18381"/>
                  </a:lnTo>
                  <a:lnTo>
                    <a:pt x="10209" y="18588"/>
                  </a:lnTo>
                  <a:lnTo>
                    <a:pt x="8597" y="18588"/>
                  </a:lnTo>
                  <a:lnTo>
                    <a:pt x="7845" y="18277"/>
                  </a:lnTo>
                  <a:lnTo>
                    <a:pt x="7307" y="17965"/>
                  </a:lnTo>
                  <a:lnTo>
                    <a:pt x="6448" y="16927"/>
                  </a:lnTo>
                  <a:lnTo>
                    <a:pt x="6233" y="16304"/>
                  </a:lnTo>
                  <a:lnTo>
                    <a:pt x="6125" y="15681"/>
                  </a:lnTo>
                  <a:lnTo>
                    <a:pt x="6125" y="15058"/>
                  </a:lnTo>
                  <a:lnTo>
                    <a:pt x="6233" y="14123"/>
                  </a:lnTo>
                  <a:lnTo>
                    <a:pt x="6555" y="13396"/>
                  </a:lnTo>
                  <a:lnTo>
                    <a:pt x="7093" y="12773"/>
                  </a:lnTo>
                  <a:lnTo>
                    <a:pt x="7737" y="12358"/>
                  </a:lnTo>
                  <a:lnTo>
                    <a:pt x="12573" y="10177"/>
                  </a:lnTo>
                  <a:close/>
                  <a:moveTo>
                    <a:pt x="1290" y="7788"/>
                  </a:moveTo>
                  <a:lnTo>
                    <a:pt x="1397" y="6854"/>
                  </a:lnTo>
                  <a:lnTo>
                    <a:pt x="1612" y="5815"/>
                  </a:lnTo>
                  <a:lnTo>
                    <a:pt x="1934" y="4985"/>
                  </a:lnTo>
                  <a:lnTo>
                    <a:pt x="2257" y="4258"/>
                  </a:lnTo>
                  <a:lnTo>
                    <a:pt x="2794" y="3531"/>
                  </a:lnTo>
                  <a:lnTo>
                    <a:pt x="3869" y="2285"/>
                  </a:lnTo>
                  <a:lnTo>
                    <a:pt x="4621" y="1765"/>
                  </a:lnTo>
                  <a:lnTo>
                    <a:pt x="5266" y="1350"/>
                  </a:lnTo>
                  <a:lnTo>
                    <a:pt x="6018" y="935"/>
                  </a:lnTo>
                  <a:lnTo>
                    <a:pt x="6770" y="623"/>
                  </a:lnTo>
                  <a:lnTo>
                    <a:pt x="7522" y="415"/>
                  </a:lnTo>
                  <a:lnTo>
                    <a:pt x="9134" y="104"/>
                  </a:lnTo>
                  <a:lnTo>
                    <a:pt x="10746" y="0"/>
                  </a:lnTo>
                  <a:lnTo>
                    <a:pt x="12251" y="104"/>
                  </a:lnTo>
                  <a:lnTo>
                    <a:pt x="13648" y="415"/>
                  </a:lnTo>
                  <a:lnTo>
                    <a:pt x="15045" y="935"/>
                  </a:lnTo>
                  <a:lnTo>
                    <a:pt x="16334" y="1662"/>
                  </a:lnTo>
                  <a:lnTo>
                    <a:pt x="17409" y="2492"/>
                  </a:lnTo>
                  <a:lnTo>
                    <a:pt x="18269" y="3531"/>
                  </a:lnTo>
                  <a:lnTo>
                    <a:pt x="18591" y="4050"/>
                  </a:lnTo>
                  <a:lnTo>
                    <a:pt x="18806" y="4673"/>
                  </a:lnTo>
                  <a:lnTo>
                    <a:pt x="19021" y="5919"/>
                  </a:lnTo>
                  <a:lnTo>
                    <a:pt x="19021" y="17031"/>
                  </a:lnTo>
                  <a:lnTo>
                    <a:pt x="19128" y="17550"/>
                  </a:lnTo>
                  <a:lnTo>
                    <a:pt x="19343" y="17965"/>
                  </a:lnTo>
                  <a:lnTo>
                    <a:pt x="19666" y="18277"/>
                  </a:lnTo>
                  <a:lnTo>
                    <a:pt x="19988" y="18485"/>
                  </a:lnTo>
                  <a:lnTo>
                    <a:pt x="20955" y="18485"/>
                  </a:lnTo>
                  <a:lnTo>
                    <a:pt x="21600" y="18173"/>
                  </a:lnTo>
                  <a:lnTo>
                    <a:pt x="21278" y="18900"/>
                  </a:lnTo>
                  <a:lnTo>
                    <a:pt x="20848" y="19523"/>
                  </a:lnTo>
                  <a:lnTo>
                    <a:pt x="20310" y="20146"/>
                  </a:lnTo>
                  <a:lnTo>
                    <a:pt x="19773" y="20665"/>
                  </a:lnTo>
                  <a:lnTo>
                    <a:pt x="19128" y="21081"/>
                  </a:lnTo>
                  <a:lnTo>
                    <a:pt x="18484" y="21392"/>
                  </a:lnTo>
                  <a:lnTo>
                    <a:pt x="17839" y="21600"/>
                  </a:lnTo>
                  <a:lnTo>
                    <a:pt x="16549" y="21600"/>
                  </a:lnTo>
                  <a:lnTo>
                    <a:pt x="15904" y="21496"/>
                  </a:lnTo>
                  <a:lnTo>
                    <a:pt x="14615" y="20873"/>
                  </a:lnTo>
                  <a:lnTo>
                    <a:pt x="14078" y="20458"/>
                  </a:lnTo>
                  <a:lnTo>
                    <a:pt x="13648" y="19835"/>
                  </a:lnTo>
                  <a:lnTo>
                    <a:pt x="13110" y="19212"/>
                  </a:lnTo>
                  <a:lnTo>
                    <a:pt x="12788" y="18381"/>
                  </a:lnTo>
                  <a:lnTo>
                    <a:pt x="11928" y="19108"/>
                  </a:lnTo>
                  <a:lnTo>
                    <a:pt x="11176" y="19731"/>
                  </a:lnTo>
                  <a:lnTo>
                    <a:pt x="9457" y="20769"/>
                  </a:lnTo>
                  <a:lnTo>
                    <a:pt x="8597" y="21081"/>
                  </a:lnTo>
                  <a:lnTo>
                    <a:pt x="7630" y="21288"/>
                  </a:lnTo>
                  <a:lnTo>
                    <a:pt x="6770" y="21496"/>
                  </a:lnTo>
                  <a:lnTo>
                    <a:pt x="5803" y="21600"/>
                  </a:lnTo>
                  <a:lnTo>
                    <a:pt x="5158" y="21600"/>
                  </a:lnTo>
                  <a:lnTo>
                    <a:pt x="4406" y="21496"/>
                  </a:lnTo>
                  <a:lnTo>
                    <a:pt x="3869" y="21392"/>
                  </a:lnTo>
                  <a:lnTo>
                    <a:pt x="3224" y="21185"/>
                  </a:lnTo>
                  <a:lnTo>
                    <a:pt x="2687" y="20873"/>
                  </a:lnTo>
                  <a:lnTo>
                    <a:pt x="2257" y="20665"/>
                  </a:lnTo>
                  <a:lnTo>
                    <a:pt x="1504" y="19938"/>
                  </a:lnTo>
                  <a:lnTo>
                    <a:pt x="860" y="19108"/>
                  </a:lnTo>
                  <a:lnTo>
                    <a:pt x="430" y="18277"/>
                  </a:lnTo>
                  <a:lnTo>
                    <a:pt x="107" y="17342"/>
                  </a:lnTo>
                  <a:lnTo>
                    <a:pt x="0" y="16408"/>
                  </a:lnTo>
                  <a:lnTo>
                    <a:pt x="0" y="15473"/>
                  </a:lnTo>
                  <a:lnTo>
                    <a:pt x="215" y="14642"/>
                  </a:lnTo>
                  <a:lnTo>
                    <a:pt x="537" y="13812"/>
                  </a:lnTo>
                  <a:lnTo>
                    <a:pt x="967" y="13085"/>
                  </a:lnTo>
                  <a:lnTo>
                    <a:pt x="1612" y="12358"/>
                  </a:lnTo>
                  <a:lnTo>
                    <a:pt x="2364" y="11838"/>
                  </a:lnTo>
                  <a:lnTo>
                    <a:pt x="3331" y="11319"/>
                  </a:lnTo>
                  <a:lnTo>
                    <a:pt x="4299" y="11008"/>
                  </a:lnTo>
                  <a:lnTo>
                    <a:pt x="11499" y="8827"/>
                  </a:lnTo>
                  <a:lnTo>
                    <a:pt x="11821" y="8723"/>
                  </a:lnTo>
                  <a:lnTo>
                    <a:pt x="12036" y="8619"/>
                  </a:lnTo>
                  <a:lnTo>
                    <a:pt x="12251" y="8308"/>
                  </a:lnTo>
                  <a:lnTo>
                    <a:pt x="12358" y="8100"/>
                  </a:lnTo>
                  <a:lnTo>
                    <a:pt x="12573" y="7477"/>
                  </a:lnTo>
                  <a:lnTo>
                    <a:pt x="12466" y="6854"/>
                  </a:lnTo>
                  <a:lnTo>
                    <a:pt x="12251" y="6231"/>
                  </a:lnTo>
                  <a:lnTo>
                    <a:pt x="11821" y="5608"/>
                  </a:lnTo>
                  <a:lnTo>
                    <a:pt x="11284" y="4985"/>
                  </a:lnTo>
                  <a:lnTo>
                    <a:pt x="10424" y="4569"/>
                  </a:lnTo>
                  <a:lnTo>
                    <a:pt x="9134" y="4154"/>
                  </a:lnTo>
                  <a:lnTo>
                    <a:pt x="8490" y="4050"/>
                  </a:lnTo>
                  <a:lnTo>
                    <a:pt x="7845" y="4050"/>
                  </a:lnTo>
                  <a:lnTo>
                    <a:pt x="6555" y="4154"/>
                  </a:lnTo>
                  <a:lnTo>
                    <a:pt x="5373" y="4465"/>
                  </a:lnTo>
                  <a:lnTo>
                    <a:pt x="4191" y="4985"/>
                  </a:lnTo>
                  <a:lnTo>
                    <a:pt x="3116" y="5712"/>
                  </a:lnTo>
                  <a:lnTo>
                    <a:pt x="2149" y="6646"/>
                  </a:lnTo>
                  <a:lnTo>
                    <a:pt x="1290" y="778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6" name="Freeform 62"/>
            <p:cNvSpPr/>
            <p:nvPr/>
          </p:nvSpPr>
          <p:spPr>
            <a:xfrm>
              <a:off x="-1" y="4201"/>
              <a:ext cx="741943" cy="571433"/>
            </a:xfrm>
            <a:custGeom>
              <a:avLst/>
              <a:gdLst/>
              <a:ahLst/>
              <a:cxnLst>
                <a:cxn ang="0">
                  <a:pos x="wd2" y="hd2"/>
                </a:cxn>
                <a:cxn ang="5400000">
                  <a:pos x="wd2" y="hd2"/>
                </a:cxn>
                <a:cxn ang="10800000">
                  <a:pos x="wd2" y="hd2"/>
                </a:cxn>
                <a:cxn ang="16200000">
                  <a:pos x="wd2" y="hd2"/>
                </a:cxn>
              </a:cxnLst>
              <a:rect l="0" t="0" r="r" b="b"/>
              <a:pathLst>
                <a:path w="21600" h="21600" extrusionOk="0">
                  <a:moveTo>
                    <a:pt x="21600" y="16597"/>
                  </a:moveTo>
                  <a:lnTo>
                    <a:pt x="20844" y="17391"/>
                  </a:lnTo>
                  <a:lnTo>
                    <a:pt x="19919" y="18265"/>
                  </a:lnTo>
                  <a:lnTo>
                    <a:pt x="18911" y="19059"/>
                  </a:lnTo>
                  <a:lnTo>
                    <a:pt x="17734" y="19853"/>
                  </a:lnTo>
                  <a:lnTo>
                    <a:pt x="16473" y="20568"/>
                  </a:lnTo>
                  <a:lnTo>
                    <a:pt x="15128" y="21044"/>
                  </a:lnTo>
                  <a:lnTo>
                    <a:pt x="14372" y="21282"/>
                  </a:lnTo>
                  <a:lnTo>
                    <a:pt x="13616" y="21441"/>
                  </a:lnTo>
                  <a:lnTo>
                    <a:pt x="11935" y="21600"/>
                  </a:lnTo>
                  <a:lnTo>
                    <a:pt x="11094" y="21600"/>
                  </a:lnTo>
                  <a:lnTo>
                    <a:pt x="10086" y="21521"/>
                  </a:lnTo>
                  <a:lnTo>
                    <a:pt x="9161" y="21362"/>
                  </a:lnTo>
                  <a:lnTo>
                    <a:pt x="8153" y="21124"/>
                  </a:lnTo>
                  <a:lnTo>
                    <a:pt x="7144" y="20806"/>
                  </a:lnTo>
                  <a:lnTo>
                    <a:pt x="6135" y="20409"/>
                  </a:lnTo>
                  <a:lnTo>
                    <a:pt x="5127" y="19932"/>
                  </a:lnTo>
                  <a:lnTo>
                    <a:pt x="4202" y="19376"/>
                  </a:lnTo>
                  <a:lnTo>
                    <a:pt x="3278" y="18662"/>
                  </a:lnTo>
                  <a:lnTo>
                    <a:pt x="2521" y="17868"/>
                  </a:lnTo>
                  <a:lnTo>
                    <a:pt x="1765" y="16994"/>
                  </a:lnTo>
                  <a:lnTo>
                    <a:pt x="1177" y="16041"/>
                  </a:lnTo>
                  <a:lnTo>
                    <a:pt x="672" y="14929"/>
                  </a:lnTo>
                  <a:lnTo>
                    <a:pt x="252" y="13659"/>
                  </a:lnTo>
                  <a:lnTo>
                    <a:pt x="84" y="12309"/>
                  </a:lnTo>
                  <a:lnTo>
                    <a:pt x="0" y="10800"/>
                  </a:lnTo>
                  <a:lnTo>
                    <a:pt x="84" y="9291"/>
                  </a:lnTo>
                  <a:lnTo>
                    <a:pt x="420" y="7862"/>
                  </a:lnTo>
                  <a:lnTo>
                    <a:pt x="840" y="6671"/>
                  </a:lnTo>
                  <a:lnTo>
                    <a:pt x="1429" y="5559"/>
                  </a:lnTo>
                  <a:lnTo>
                    <a:pt x="2185" y="4526"/>
                  </a:lnTo>
                  <a:lnTo>
                    <a:pt x="2942" y="3653"/>
                  </a:lnTo>
                  <a:lnTo>
                    <a:pt x="4791" y="2224"/>
                  </a:lnTo>
                  <a:lnTo>
                    <a:pt x="5715" y="1668"/>
                  </a:lnTo>
                  <a:lnTo>
                    <a:pt x="6724" y="1191"/>
                  </a:lnTo>
                  <a:lnTo>
                    <a:pt x="8741" y="556"/>
                  </a:lnTo>
                  <a:lnTo>
                    <a:pt x="9665" y="318"/>
                  </a:lnTo>
                  <a:lnTo>
                    <a:pt x="10590" y="159"/>
                  </a:lnTo>
                  <a:lnTo>
                    <a:pt x="11430" y="79"/>
                  </a:lnTo>
                  <a:lnTo>
                    <a:pt x="12103" y="0"/>
                  </a:lnTo>
                  <a:lnTo>
                    <a:pt x="13195" y="79"/>
                  </a:lnTo>
                  <a:lnTo>
                    <a:pt x="14372" y="159"/>
                  </a:lnTo>
                  <a:lnTo>
                    <a:pt x="15465" y="318"/>
                  </a:lnTo>
                  <a:lnTo>
                    <a:pt x="16557" y="556"/>
                  </a:lnTo>
                  <a:lnTo>
                    <a:pt x="18238" y="1032"/>
                  </a:lnTo>
                  <a:lnTo>
                    <a:pt x="19163" y="1271"/>
                  </a:lnTo>
                  <a:lnTo>
                    <a:pt x="19583" y="1191"/>
                  </a:lnTo>
                  <a:lnTo>
                    <a:pt x="19919" y="953"/>
                  </a:lnTo>
                  <a:lnTo>
                    <a:pt x="20171" y="635"/>
                  </a:lnTo>
                  <a:lnTo>
                    <a:pt x="20339" y="318"/>
                  </a:lnTo>
                  <a:lnTo>
                    <a:pt x="21096" y="318"/>
                  </a:lnTo>
                  <a:lnTo>
                    <a:pt x="21096" y="7782"/>
                  </a:lnTo>
                  <a:lnTo>
                    <a:pt x="20255" y="8021"/>
                  </a:lnTo>
                  <a:lnTo>
                    <a:pt x="20087" y="7147"/>
                  </a:lnTo>
                  <a:lnTo>
                    <a:pt x="19835" y="6194"/>
                  </a:lnTo>
                  <a:lnTo>
                    <a:pt x="19499" y="5082"/>
                  </a:lnTo>
                  <a:lnTo>
                    <a:pt x="19247" y="4606"/>
                  </a:lnTo>
                  <a:lnTo>
                    <a:pt x="18911" y="4050"/>
                  </a:lnTo>
                  <a:lnTo>
                    <a:pt x="18070" y="3097"/>
                  </a:lnTo>
                  <a:lnTo>
                    <a:pt x="17566" y="2700"/>
                  </a:lnTo>
                  <a:lnTo>
                    <a:pt x="16893" y="2303"/>
                  </a:lnTo>
                  <a:lnTo>
                    <a:pt x="16221" y="1985"/>
                  </a:lnTo>
                  <a:lnTo>
                    <a:pt x="15465" y="1747"/>
                  </a:lnTo>
                  <a:lnTo>
                    <a:pt x="14540" y="1588"/>
                  </a:lnTo>
                  <a:lnTo>
                    <a:pt x="12607" y="1588"/>
                  </a:lnTo>
                  <a:lnTo>
                    <a:pt x="11767" y="1747"/>
                  </a:lnTo>
                  <a:lnTo>
                    <a:pt x="11010" y="1906"/>
                  </a:lnTo>
                  <a:lnTo>
                    <a:pt x="10338" y="2224"/>
                  </a:lnTo>
                  <a:lnTo>
                    <a:pt x="9665" y="2621"/>
                  </a:lnTo>
                  <a:lnTo>
                    <a:pt x="8993" y="3097"/>
                  </a:lnTo>
                  <a:lnTo>
                    <a:pt x="8489" y="3574"/>
                  </a:lnTo>
                  <a:lnTo>
                    <a:pt x="7984" y="4129"/>
                  </a:lnTo>
                  <a:lnTo>
                    <a:pt x="7564" y="4765"/>
                  </a:lnTo>
                  <a:lnTo>
                    <a:pt x="7144" y="5479"/>
                  </a:lnTo>
                  <a:lnTo>
                    <a:pt x="6640" y="6909"/>
                  </a:lnTo>
                  <a:lnTo>
                    <a:pt x="6388" y="7703"/>
                  </a:lnTo>
                  <a:lnTo>
                    <a:pt x="6219" y="8497"/>
                  </a:lnTo>
                  <a:lnTo>
                    <a:pt x="6135" y="9291"/>
                  </a:lnTo>
                  <a:lnTo>
                    <a:pt x="6135" y="10879"/>
                  </a:lnTo>
                  <a:lnTo>
                    <a:pt x="6219" y="11753"/>
                  </a:lnTo>
                  <a:lnTo>
                    <a:pt x="6388" y="12547"/>
                  </a:lnTo>
                  <a:lnTo>
                    <a:pt x="6556" y="13262"/>
                  </a:lnTo>
                  <a:lnTo>
                    <a:pt x="6808" y="14056"/>
                  </a:lnTo>
                  <a:lnTo>
                    <a:pt x="7480" y="15485"/>
                  </a:lnTo>
                  <a:lnTo>
                    <a:pt x="7900" y="16121"/>
                  </a:lnTo>
                  <a:lnTo>
                    <a:pt x="8405" y="16756"/>
                  </a:lnTo>
                  <a:lnTo>
                    <a:pt x="8909" y="17312"/>
                  </a:lnTo>
                  <a:lnTo>
                    <a:pt x="9497" y="17788"/>
                  </a:lnTo>
                  <a:lnTo>
                    <a:pt x="10170" y="18265"/>
                  </a:lnTo>
                  <a:lnTo>
                    <a:pt x="10842" y="18582"/>
                  </a:lnTo>
                  <a:lnTo>
                    <a:pt x="11598" y="18821"/>
                  </a:lnTo>
                  <a:lnTo>
                    <a:pt x="12439" y="19059"/>
                  </a:lnTo>
                  <a:lnTo>
                    <a:pt x="13279" y="19138"/>
                  </a:lnTo>
                  <a:lnTo>
                    <a:pt x="14036" y="19138"/>
                  </a:lnTo>
                  <a:lnTo>
                    <a:pt x="14960" y="18979"/>
                  </a:lnTo>
                  <a:lnTo>
                    <a:pt x="15969" y="18741"/>
                  </a:lnTo>
                  <a:lnTo>
                    <a:pt x="16977" y="18424"/>
                  </a:lnTo>
                  <a:lnTo>
                    <a:pt x="17986" y="17868"/>
                  </a:lnTo>
                  <a:lnTo>
                    <a:pt x="19079" y="17232"/>
                  </a:lnTo>
                  <a:lnTo>
                    <a:pt x="20087" y="16438"/>
                  </a:lnTo>
                  <a:lnTo>
                    <a:pt x="21012" y="15406"/>
                  </a:lnTo>
                  <a:lnTo>
                    <a:pt x="21600" y="16597"/>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7" name="Freeform 63"/>
            <p:cNvSpPr/>
            <p:nvPr/>
          </p:nvSpPr>
          <p:spPr>
            <a:xfrm>
              <a:off x="684202" y="117647"/>
              <a:ext cx="704413" cy="4516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951" y="100"/>
                  </a:lnTo>
                  <a:lnTo>
                    <a:pt x="13013" y="301"/>
                  </a:lnTo>
                  <a:lnTo>
                    <a:pt x="13987" y="502"/>
                  </a:lnTo>
                  <a:lnTo>
                    <a:pt x="15934" y="1306"/>
                  </a:lnTo>
                  <a:lnTo>
                    <a:pt x="17705" y="2512"/>
                  </a:lnTo>
                  <a:lnTo>
                    <a:pt x="19121" y="3918"/>
                  </a:lnTo>
                  <a:lnTo>
                    <a:pt x="19741" y="4822"/>
                  </a:lnTo>
                  <a:lnTo>
                    <a:pt x="20272" y="5727"/>
                  </a:lnTo>
                  <a:lnTo>
                    <a:pt x="20715" y="6631"/>
                  </a:lnTo>
                  <a:lnTo>
                    <a:pt x="21157" y="7635"/>
                  </a:lnTo>
                  <a:lnTo>
                    <a:pt x="21423" y="8640"/>
                  </a:lnTo>
                  <a:lnTo>
                    <a:pt x="21600" y="10850"/>
                  </a:lnTo>
                  <a:lnTo>
                    <a:pt x="21511" y="11955"/>
                  </a:lnTo>
                  <a:lnTo>
                    <a:pt x="21423" y="12960"/>
                  </a:lnTo>
                  <a:lnTo>
                    <a:pt x="21157" y="14065"/>
                  </a:lnTo>
                  <a:lnTo>
                    <a:pt x="20715" y="15070"/>
                  </a:lnTo>
                  <a:lnTo>
                    <a:pt x="20272" y="15974"/>
                  </a:lnTo>
                  <a:lnTo>
                    <a:pt x="19741" y="16878"/>
                  </a:lnTo>
                  <a:lnTo>
                    <a:pt x="19121" y="17682"/>
                  </a:lnTo>
                  <a:lnTo>
                    <a:pt x="18413" y="18486"/>
                  </a:lnTo>
                  <a:lnTo>
                    <a:pt x="17705" y="19189"/>
                  </a:lnTo>
                  <a:lnTo>
                    <a:pt x="15934" y="20394"/>
                  </a:lnTo>
                  <a:lnTo>
                    <a:pt x="13987" y="21198"/>
                  </a:lnTo>
                  <a:lnTo>
                    <a:pt x="13013" y="21399"/>
                  </a:lnTo>
                  <a:lnTo>
                    <a:pt x="11951" y="21600"/>
                  </a:lnTo>
                  <a:lnTo>
                    <a:pt x="9738" y="21600"/>
                  </a:lnTo>
                  <a:lnTo>
                    <a:pt x="7613" y="21198"/>
                  </a:lnTo>
                  <a:lnTo>
                    <a:pt x="5666" y="20394"/>
                  </a:lnTo>
                  <a:lnTo>
                    <a:pt x="4780" y="19792"/>
                  </a:lnTo>
                  <a:lnTo>
                    <a:pt x="3984" y="19189"/>
                  </a:lnTo>
                  <a:lnTo>
                    <a:pt x="3187" y="18486"/>
                  </a:lnTo>
                  <a:lnTo>
                    <a:pt x="2479" y="17682"/>
                  </a:lnTo>
                  <a:lnTo>
                    <a:pt x="1859" y="16878"/>
                  </a:lnTo>
                  <a:lnTo>
                    <a:pt x="1328" y="15974"/>
                  </a:lnTo>
                  <a:lnTo>
                    <a:pt x="885" y="15070"/>
                  </a:lnTo>
                  <a:lnTo>
                    <a:pt x="531" y="14065"/>
                  </a:lnTo>
                  <a:lnTo>
                    <a:pt x="266" y="12960"/>
                  </a:lnTo>
                  <a:lnTo>
                    <a:pt x="89" y="11955"/>
                  </a:lnTo>
                  <a:lnTo>
                    <a:pt x="0" y="10850"/>
                  </a:lnTo>
                  <a:lnTo>
                    <a:pt x="89" y="9745"/>
                  </a:lnTo>
                  <a:lnTo>
                    <a:pt x="266" y="8640"/>
                  </a:lnTo>
                  <a:lnTo>
                    <a:pt x="531" y="7635"/>
                  </a:lnTo>
                  <a:lnTo>
                    <a:pt x="885" y="6631"/>
                  </a:lnTo>
                  <a:lnTo>
                    <a:pt x="1328" y="5727"/>
                  </a:lnTo>
                  <a:lnTo>
                    <a:pt x="1859" y="4822"/>
                  </a:lnTo>
                  <a:lnTo>
                    <a:pt x="2479" y="3918"/>
                  </a:lnTo>
                  <a:lnTo>
                    <a:pt x="3187" y="3215"/>
                  </a:lnTo>
                  <a:lnTo>
                    <a:pt x="3984" y="2512"/>
                  </a:lnTo>
                  <a:lnTo>
                    <a:pt x="4780" y="1909"/>
                  </a:lnTo>
                  <a:lnTo>
                    <a:pt x="5666" y="1306"/>
                  </a:lnTo>
                  <a:lnTo>
                    <a:pt x="7613" y="502"/>
                  </a:lnTo>
                  <a:lnTo>
                    <a:pt x="9738" y="100"/>
                  </a:lnTo>
                  <a:lnTo>
                    <a:pt x="10800" y="0"/>
                  </a:lnTo>
                  <a:close/>
                  <a:moveTo>
                    <a:pt x="10711" y="1708"/>
                  </a:moveTo>
                  <a:lnTo>
                    <a:pt x="11774" y="1909"/>
                  </a:lnTo>
                  <a:lnTo>
                    <a:pt x="12305" y="2110"/>
                  </a:lnTo>
                  <a:lnTo>
                    <a:pt x="12836" y="2411"/>
                  </a:lnTo>
                  <a:lnTo>
                    <a:pt x="13279" y="2813"/>
                  </a:lnTo>
                  <a:lnTo>
                    <a:pt x="13721" y="3315"/>
                  </a:lnTo>
                  <a:lnTo>
                    <a:pt x="14075" y="3818"/>
                  </a:lnTo>
                  <a:lnTo>
                    <a:pt x="14518" y="4420"/>
                  </a:lnTo>
                  <a:lnTo>
                    <a:pt x="14872" y="5023"/>
                  </a:lnTo>
                  <a:lnTo>
                    <a:pt x="15403" y="6430"/>
                  </a:lnTo>
                  <a:lnTo>
                    <a:pt x="15669" y="7233"/>
                  </a:lnTo>
                  <a:lnTo>
                    <a:pt x="15846" y="8037"/>
                  </a:lnTo>
                  <a:lnTo>
                    <a:pt x="16023" y="9846"/>
                  </a:lnTo>
                  <a:lnTo>
                    <a:pt x="16023" y="11654"/>
                  </a:lnTo>
                  <a:lnTo>
                    <a:pt x="15934" y="12558"/>
                  </a:lnTo>
                  <a:lnTo>
                    <a:pt x="15846" y="13362"/>
                  </a:lnTo>
                  <a:lnTo>
                    <a:pt x="15669" y="14266"/>
                  </a:lnTo>
                  <a:lnTo>
                    <a:pt x="15403" y="14969"/>
                  </a:lnTo>
                  <a:lnTo>
                    <a:pt x="15138" y="15773"/>
                  </a:lnTo>
                  <a:lnTo>
                    <a:pt x="14872" y="16476"/>
                  </a:lnTo>
                  <a:lnTo>
                    <a:pt x="14518" y="17079"/>
                  </a:lnTo>
                  <a:lnTo>
                    <a:pt x="14075" y="17682"/>
                  </a:lnTo>
                  <a:lnTo>
                    <a:pt x="13721" y="18184"/>
                  </a:lnTo>
                  <a:lnTo>
                    <a:pt x="12836" y="18988"/>
                  </a:lnTo>
                  <a:lnTo>
                    <a:pt x="12305" y="19289"/>
                  </a:lnTo>
                  <a:lnTo>
                    <a:pt x="11243" y="19691"/>
                  </a:lnTo>
                  <a:lnTo>
                    <a:pt x="10180" y="19691"/>
                  </a:lnTo>
                  <a:lnTo>
                    <a:pt x="9118" y="19289"/>
                  </a:lnTo>
                  <a:lnTo>
                    <a:pt x="8675" y="18988"/>
                  </a:lnTo>
                  <a:lnTo>
                    <a:pt x="7790" y="18184"/>
                  </a:lnTo>
                  <a:lnTo>
                    <a:pt x="7348" y="17682"/>
                  </a:lnTo>
                  <a:lnTo>
                    <a:pt x="6639" y="16476"/>
                  </a:lnTo>
                  <a:lnTo>
                    <a:pt x="6285" y="15773"/>
                  </a:lnTo>
                  <a:lnTo>
                    <a:pt x="6020" y="14969"/>
                  </a:lnTo>
                  <a:lnTo>
                    <a:pt x="5843" y="14266"/>
                  </a:lnTo>
                  <a:lnTo>
                    <a:pt x="5666" y="13362"/>
                  </a:lnTo>
                  <a:lnTo>
                    <a:pt x="5489" y="12558"/>
                  </a:lnTo>
                  <a:lnTo>
                    <a:pt x="5400" y="11654"/>
                  </a:lnTo>
                  <a:lnTo>
                    <a:pt x="5400" y="9846"/>
                  </a:lnTo>
                  <a:lnTo>
                    <a:pt x="5489" y="8941"/>
                  </a:lnTo>
                  <a:lnTo>
                    <a:pt x="5666" y="8037"/>
                  </a:lnTo>
                  <a:lnTo>
                    <a:pt x="6020" y="6430"/>
                  </a:lnTo>
                  <a:lnTo>
                    <a:pt x="6285" y="5727"/>
                  </a:lnTo>
                  <a:lnTo>
                    <a:pt x="6639" y="5023"/>
                  </a:lnTo>
                  <a:lnTo>
                    <a:pt x="7348" y="3818"/>
                  </a:lnTo>
                  <a:lnTo>
                    <a:pt x="8233" y="2813"/>
                  </a:lnTo>
                  <a:lnTo>
                    <a:pt x="8675" y="2411"/>
                  </a:lnTo>
                  <a:lnTo>
                    <a:pt x="9118" y="2110"/>
                  </a:lnTo>
                  <a:lnTo>
                    <a:pt x="9649" y="1909"/>
                  </a:lnTo>
                  <a:lnTo>
                    <a:pt x="10711" y="170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8" name="Freeform 64"/>
            <p:cNvSpPr/>
            <p:nvPr/>
          </p:nvSpPr>
          <p:spPr>
            <a:xfrm>
              <a:off x="1613793" y="117647"/>
              <a:ext cx="704414" cy="4516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951" y="100"/>
                  </a:lnTo>
                  <a:lnTo>
                    <a:pt x="13013" y="301"/>
                  </a:lnTo>
                  <a:lnTo>
                    <a:pt x="13987" y="502"/>
                  </a:lnTo>
                  <a:lnTo>
                    <a:pt x="15934" y="1306"/>
                  </a:lnTo>
                  <a:lnTo>
                    <a:pt x="17705" y="2512"/>
                  </a:lnTo>
                  <a:lnTo>
                    <a:pt x="19121" y="3918"/>
                  </a:lnTo>
                  <a:lnTo>
                    <a:pt x="19741" y="4822"/>
                  </a:lnTo>
                  <a:lnTo>
                    <a:pt x="20272" y="5727"/>
                  </a:lnTo>
                  <a:lnTo>
                    <a:pt x="20715" y="6631"/>
                  </a:lnTo>
                  <a:lnTo>
                    <a:pt x="21157" y="7635"/>
                  </a:lnTo>
                  <a:lnTo>
                    <a:pt x="21423" y="8640"/>
                  </a:lnTo>
                  <a:lnTo>
                    <a:pt x="21600" y="9745"/>
                  </a:lnTo>
                  <a:lnTo>
                    <a:pt x="21600" y="11955"/>
                  </a:lnTo>
                  <a:lnTo>
                    <a:pt x="21423" y="12960"/>
                  </a:lnTo>
                  <a:lnTo>
                    <a:pt x="21157" y="14065"/>
                  </a:lnTo>
                  <a:lnTo>
                    <a:pt x="20715" y="15070"/>
                  </a:lnTo>
                  <a:lnTo>
                    <a:pt x="20272" y="15974"/>
                  </a:lnTo>
                  <a:lnTo>
                    <a:pt x="19741" y="16878"/>
                  </a:lnTo>
                  <a:lnTo>
                    <a:pt x="19121" y="17682"/>
                  </a:lnTo>
                  <a:lnTo>
                    <a:pt x="18413" y="18486"/>
                  </a:lnTo>
                  <a:lnTo>
                    <a:pt x="17705" y="19189"/>
                  </a:lnTo>
                  <a:lnTo>
                    <a:pt x="15934" y="20394"/>
                  </a:lnTo>
                  <a:lnTo>
                    <a:pt x="13987" y="21198"/>
                  </a:lnTo>
                  <a:lnTo>
                    <a:pt x="13013" y="21399"/>
                  </a:lnTo>
                  <a:lnTo>
                    <a:pt x="11951" y="21600"/>
                  </a:lnTo>
                  <a:lnTo>
                    <a:pt x="9738" y="21600"/>
                  </a:lnTo>
                  <a:lnTo>
                    <a:pt x="7613" y="21198"/>
                  </a:lnTo>
                  <a:lnTo>
                    <a:pt x="5666" y="20394"/>
                  </a:lnTo>
                  <a:lnTo>
                    <a:pt x="4780" y="19792"/>
                  </a:lnTo>
                  <a:lnTo>
                    <a:pt x="3984" y="19189"/>
                  </a:lnTo>
                  <a:lnTo>
                    <a:pt x="3187" y="18486"/>
                  </a:lnTo>
                  <a:lnTo>
                    <a:pt x="2479" y="17682"/>
                  </a:lnTo>
                  <a:lnTo>
                    <a:pt x="1859" y="16878"/>
                  </a:lnTo>
                  <a:lnTo>
                    <a:pt x="1328" y="15974"/>
                  </a:lnTo>
                  <a:lnTo>
                    <a:pt x="885" y="15070"/>
                  </a:lnTo>
                  <a:lnTo>
                    <a:pt x="531" y="14065"/>
                  </a:lnTo>
                  <a:lnTo>
                    <a:pt x="266" y="12960"/>
                  </a:lnTo>
                  <a:lnTo>
                    <a:pt x="89" y="11955"/>
                  </a:lnTo>
                  <a:lnTo>
                    <a:pt x="0" y="10850"/>
                  </a:lnTo>
                  <a:lnTo>
                    <a:pt x="89" y="9745"/>
                  </a:lnTo>
                  <a:lnTo>
                    <a:pt x="266" y="8640"/>
                  </a:lnTo>
                  <a:lnTo>
                    <a:pt x="531" y="7635"/>
                  </a:lnTo>
                  <a:lnTo>
                    <a:pt x="885" y="6631"/>
                  </a:lnTo>
                  <a:lnTo>
                    <a:pt x="1328" y="5727"/>
                  </a:lnTo>
                  <a:lnTo>
                    <a:pt x="1859" y="4822"/>
                  </a:lnTo>
                  <a:lnTo>
                    <a:pt x="2479" y="3918"/>
                  </a:lnTo>
                  <a:lnTo>
                    <a:pt x="3187" y="3215"/>
                  </a:lnTo>
                  <a:lnTo>
                    <a:pt x="3984" y="2512"/>
                  </a:lnTo>
                  <a:lnTo>
                    <a:pt x="4780" y="1909"/>
                  </a:lnTo>
                  <a:lnTo>
                    <a:pt x="5666" y="1306"/>
                  </a:lnTo>
                  <a:lnTo>
                    <a:pt x="7613" y="502"/>
                  </a:lnTo>
                  <a:lnTo>
                    <a:pt x="9738" y="100"/>
                  </a:lnTo>
                  <a:lnTo>
                    <a:pt x="10800" y="0"/>
                  </a:lnTo>
                  <a:close/>
                  <a:moveTo>
                    <a:pt x="10711" y="1708"/>
                  </a:moveTo>
                  <a:lnTo>
                    <a:pt x="11774" y="1909"/>
                  </a:lnTo>
                  <a:lnTo>
                    <a:pt x="12305" y="2110"/>
                  </a:lnTo>
                  <a:lnTo>
                    <a:pt x="12836" y="2411"/>
                  </a:lnTo>
                  <a:lnTo>
                    <a:pt x="13279" y="2813"/>
                  </a:lnTo>
                  <a:lnTo>
                    <a:pt x="13721" y="3315"/>
                  </a:lnTo>
                  <a:lnTo>
                    <a:pt x="14075" y="3818"/>
                  </a:lnTo>
                  <a:lnTo>
                    <a:pt x="14518" y="4420"/>
                  </a:lnTo>
                  <a:lnTo>
                    <a:pt x="14784" y="5023"/>
                  </a:lnTo>
                  <a:lnTo>
                    <a:pt x="15138" y="5727"/>
                  </a:lnTo>
                  <a:lnTo>
                    <a:pt x="15403" y="6430"/>
                  </a:lnTo>
                  <a:lnTo>
                    <a:pt x="15669" y="7233"/>
                  </a:lnTo>
                  <a:lnTo>
                    <a:pt x="15846" y="8037"/>
                  </a:lnTo>
                  <a:lnTo>
                    <a:pt x="16023" y="9846"/>
                  </a:lnTo>
                  <a:lnTo>
                    <a:pt x="16023" y="11654"/>
                  </a:lnTo>
                  <a:lnTo>
                    <a:pt x="15934" y="12558"/>
                  </a:lnTo>
                  <a:lnTo>
                    <a:pt x="15846" y="13362"/>
                  </a:lnTo>
                  <a:lnTo>
                    <a:pt x="15669" y="14266"/>
                  </a:lnTo>
                  <a:lnTo>
                    <a:pt x="15403" y="14969"/>
                  </a:lnTo>
                  <a:lnTo>
                    <a:pt x="15138" y="15773"/>
                  </a:lnTo>
                  <a:lnTo>
                    <a:pt x="14784" y="16476"/>
                  </a:lnTo>
                  <a:lnTo>
                    <a:pt x="14518" y="17079"/>
                  </a:lnTo>
                  <a:lnTo>
                    <a:pt x="14075" y="17682"/>
                  </a:lnTo>
                  <a:lnTo>
                    <a:pt x="13721" y="18184"/>
                  </a:lnTo>
                  <a:lnTo>
                    <a:pt x="12836" y="18988"/>
                  </a:lnTo>
                  <a:lnTo>
                    <a:pt x="12305" y="19289"/>
                  </a:lnTo>
                  <a:lnTo>
                    <a:pt x="11243" y="19691"/>
                  </a:lnTo>
                  <a:lnTo>
                    <a:pt x="10180" y="19691"/>
                  </a:lnTo>
                  <a:lnTo>
                    <a:pt x="9118" y="19289"/>
                  </a:lnTo>
                  <a:lnTo>
                    <a:pt x="8675" y="18988"/>
                  </a:lnTo>
                  <a:lnTo>
                    <a:pt x="7790" y="18184"/>
                  </a:lnTo>
                  <a:lnTo>
                    <a:pt x="7348" y="17682"/>
                  </a:lnTo>
                  <a:lnTo>
                    <a:pt x="6639" y="16476"/>
                  </a:lnTo>
                  <a:lnTo>
                    <a:pt x="6285" y="15773"/>
                  </a:lnTo>
                  <a:lnTo>
                    <a:pt x="6020" y="14969"/>
                  </a:lnTo>
                  <a:lnTo>
                    <a:pt x="5843" y="14266"/>
                  </a:lnTo>
                  <a:lnTo>
                    <a:pt x="5666" y="13362"/>
                  </a:lnTo>
                  <a:lnTo>
                    <a:pt x="5489" y="12558"/>
                  </a:lnTo>
                  <a:lnTo>
                    <a:pt x="5400" y="11654"/>
                  </a:lnTo>
                  <a:lnTo>
                    <a:pt x="5400" y="9846"/>
                  </a:lnTo>
                  <a:lnTo>
                    <a:pt x="5489" y="8941"/>
                  </a:lnTo>
                  <a:lnTo>
                    <a:pt x="5666" y="8037"/>
                  </a:lnTo>
                  <a:lnTo>
                    <a:pt x="6020" y="6430"/>
                  </a:lnTo>
                  <a:lnTo>
                    <a:pt x="6285" y="5727"/>
                  </a:lnTo>
                  <a:lnTo>
                    <a:pt x="6639" y="5023"/>
                  </a:lnTo>
                  <a:lnTo>
                    <a:pt x="7348" y="3818"/>
                  </a:lnTo>
                  <a:lnTo>
                    <a:pt x="8233" y="2813"/>
                  </a:lnTo>
                  <a:lnTo>
                    <a:pt x="8675" y="2411"/>
                  </a:lnTo>
                  <a:lnTo>
                    <a:pt x="9118" y="2110"/>
                  </a:lnTo>
                  <a:lnTo>
                    <a:pt x="9649" y="1909"/>
                  </a:lnTo>
                  <a:lnTo>
                    <a:pt x="10711" y="170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19" name="Freeform 65"/>
            <p:cNvSpPr/>
            <p:nvPr/>
          </p:nvSpPr>
          <p:spPr>
            <a:xfrm>
              <a:off x="3923338" y="117647"/>
              <a:ext cx="704414" cy="4516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862" y="100"/>
                  </a:lnTo>
                  <a:lnTo>
                    <a:pt x="13987" y="502"/>
                  </a:lnTo>
                  <a:lnTo>
                    <a:pt x="15934" y="1306"/>
                  </a:lnTo>
                  <a:lnTo>
                    <a:pt x="16820" y="1909"/>
                  </a:lnTo>
                  <a:lnTo>
                    <a:pt x="17616" y="2512"/>
                  </a:lnTo>
                  <a:lnTo>
                    <a:pt x="18413" y="3215"/>
                  </a:lnTo>
                  <a:lnTo>
                    <a:pt x="19121" y="3918"/>
                  </a:lnTo>
                  <a:lnTo>
                    <a:pt x="19741" y="4822"/>
                  </a:lnTo>
                  <a:lnTo>
                    <a:pt x="20272" y="5727"/>
                  </a:lnTo>
                  <a:lnTo>
                    <a:pt x="20715" y="6631"/>
                  </a:lnTo>
                  <a:lnTo>
                    <a:pt x="21069" y="7635"/>
                  </a:lnTo>
                  <a:lnTo>
                    <a:pt x="21334" y="8640"/>
                  </a:lnTo>
                  <a:lnTo>
                    <a:pt x="21511" y="9745"/>
                  </a:lnTo>
                  <a:lnTo>
                    <a:pt x="21600" y="10850"/>
                  </a:lnTo>
                  <a:lnTo>
                    <a:pt x="21511" y="11955"/>
                  </a:lnTo>
                  <a:lnTo>
                    <a:pt x="21334" y="12960"/>
                  </a:lnTo>
                  <a:lnTo>
                    <a:pt x="21069" y="14065"/>
                  </a:lnTo>
                  <a:lnTo>
                    <a:pt x="20715" y="15070"/>
                  </a:lnTo>
                  <a:lnTo>
                    <a:pt x="20272" y="15974"/>
                  </a:lnTo>
                  <a:lnTo>
                    <a:pt x="19741" y="16878"/>
                  </a:lnTo>
                  <a:lnTo>
                    <a:pt x="19121" y="17682"/>
                  </a:lnTo>
                  <a:lnTo>
                    <a:pt x="18413" y="18486"/>
                  </a:lnTo>
                  <a:lnTo>
                    <a:pt x="17616" y="19189"/>
                  </a:lnTo>
                  <a:lnTo>
                    <a:pt x="16820" y="19792"/>
                  </a:lnTo>
                  <a:lnTo>
                    <a:pt x="15934" y="20394"/>
                  </a:lnTo>
                  <a:lnTo>
                    <a:pt x="13987" y="21198"/>
                  </a:lnTo>
                  <a:lnTo>
                    <a:pt x="11862" y="21600"/>
                  </a:lnTo>
                  <a:lnTo>
                    <a:pt x="9738" y="21600"/>
                  </a:lnTo>
                  <a:lnTo>
                    <a:pt x="7613" y="21198"/>
                  </a:lnTo>
                  <a:lnTo>
                    <a:pt x="5666" y="20394"/>
                  </a:lnTo>
                  <a:lnTo>
                    <a:pt x="4780" y="19792"/>
                  </a:lnTo>
                  <a:lnTo>
                    <a:pt x="3984" y="19189"/>
                  </a:lnTo>
                  <a:lnTo>
                    <a:pt x="3187" y="18486"/>
                  </a:lnTo>
                  <a:lnTo>
                    <a:pt x="2479" y="17682"/>
                  </a:lnTo>
                  <a:lnTo>
                    <a:pt x="1859" y="16878"/>
                  </a:lnTo>
                  <a:lnTo>
                    <a:pt x="1328" y="15974"/>
                  </a:lnTo>
                  <a:lnTo>
                    <a:pt x="885" y="15070"/>
                  </a:lnTo>
                  <a:lnTo>
                    <a:pt x="531" y="14065"/>
                  </a:lnTo>
                  <a:lnTo>
                    <a:pt x="177" y="12960"/>
                  </a:lnTo>
                  <a:lnTo>
                    <a:pt x="89" y="11955"/>
                  </a:lnTo>
                  <a:lnTo>
                    <a:pt x="0" y="10850"/>
                  </a:lnTo>
                  <a:lnTo>
                    <a:pt x="177" y="8640"/>
                  </a:lnTo>
                  <a:lnTo>
                    <a:pt x="885" y="6631"/>
                  </a:lnTo>
                  <a:lnTo>
                    <a:pt x="1328" y="5727"/>
                  </a:lnTo>
                  <a:lnTo>
                    <a:pt x="1859" y="4822"/>
                  </a:lnTo>
                  <a:lnTo>
                    <a:pt x="2479" y="3918"/>
                  </a:lnTo>
                  <a:lnTo>
                    <a:pt x="3187" y="3215"/>
                  </a:lnTo>
                  <a:lnTo>
                    <a:pt x="3984" y="2512"/>
                  </a:lnTo>
                  <a:lnTo>
                    <a:pt x="4780" y="1909"/>
                  </a:lnTo>
                  <a:lnTo>
                    <a:pt x="5666" y="1306"/>
                  </a:lnTo>
                  <a:lnTo>
                    <a:pt x="7613" y="502"/>
                  </a:lnTo>
                  <a:lnTo>
                    <a:pt x="9738" y="100"/>
                  </a:lnTo>
                  <a:lnTo>
                    <a:pt x="10800" y="0"/>
                  </a:lnTo>
                  <a:close/>
                  <a:moveTo>
                    <a:pt x="10711" y="1708"/>
                  </a:moveTo>
                  <a:lnTo>
                    <a:pt x="11774" y="1909"/>
                  </a:lnTo>
                  <a:lnTo>
                    <a:pt x="12305" y="2110"/>
                  </a:lnTo>
                  <a:lnTo>
                    <a:pt x="12748" y="2411"/>
                  </a:lnTo>
                  <a:lnTo>
                    <a:pt x="13279" y="2813"/>
                  </a:lnTo>
                  <a:lnTo>
                    <a:pt x="13721" y="3315"/>
                  </a:lnTo>
                  <a:lnTo>
                    <a:pt x="14075" y="3818"/>
                  </a:lnTo>
                  <a:lnTo>
                    <a:pt x="14518" y="4420"/>
                  </a:lnTo>
                  <a:lnTo>
                    <a:pt x="14784" y="5023"/>
                  </a:lnTo>
                  <a:lnTo>
                    <a:pt x="15138" y="5727"/>
                  </a:lnTo>
                  <a:lnTo>
                    <a:pt x="15403" y="6430"/>
                  </a:lnTo>
                  <a:lnTo>
                    <a:pt x="15757" y="8037"/>
                  </a:lnTo>
                  <a:lnTo>
                    <a:pt x="15934" y="8941"/>
                  </a:lnTo>
                  <a:lnTo>
                    <a:pt x="16023" y="9846"/>
                  </a:lnTo>
                  <a:lnTo>
                    <a:pt x="16023" y="11654"/>
                  </a:lnTo>
                  <a:lnTo>
                    <a:pt x="15934" y="12558"/>
                  </a:lnTo>
                  <a:lnTo>
                    <a:pt x="15757" y="13362"/>
                  </a:lnTo>
                  <a:lnTo>
                    <a:pt x="15580" y="14266"/>
                  </a:lnTo>
                  <a:lnTo>
                    <a:pt x="15403" y="14969"/>
                  </a:lnTo>
                  <a:lnTo>
                    <a:pt x="15138" y="15773"/>
                  </a:lnTo>
                  <a:lnTo>
                    <a:pt x="14784" y="16476"/>
                  </a:lnTo>
                  <a:lnTo>
                    <a:pt x="14518" y="17079"/>
                  </a:lnTo>
                  <a:lnTo>
                    <a:pt x="14075" y="17682"/>
                  </a:lnTo>
                  <a:lnTo>
                    <a:pt x="13721" y="18184"/>
                  </a:lnTo>
                  <a:lnTo>
                    <a:pt x="13279" y="18586"/>
                  </a:lnTo>
                  <a:lnTo>
                    <a:pt x="12748" y="18988"/>
                  </a:lnTo>
                  <a:lnTo>
                    <a:pt x="12305" y="19289"/>
                  </a:lnTo>
                  <a:lnTo>
                    <a:pt x="11243" y="19691"/>
                  </a:lnTo>
                  <a:lnTo>
                    <a:pt x="10180" y="19691"/>
                  </a:lnTo>
                  <a:lnTo>
                    <a:pt x="9118" y="19289"/>
                  </a:lnTo>
                  <a:lnTo>
                    <a:pt x="8675" y="18988"/>
                  </a:lnTo>
                  <a:lnTo>
                    <a:pt x="7790" y="18184"/>
                  </a:lnTo>
                  <a:lnTo>
                    <a:pt x="7348" y="17682"/>
                  </a:lnTo>
                  <a:lnTo>
                    <a:pt x="6639" y="16476"/>
                  </a:lnTo>
                  <a:lnTo>
                    <a:pt x="6285" y="15773"/>
                  </a:lnTo>
                  <a:lnTo>
                    <a:pt x="6020" y="14969"/>
                  </a:lnTo>
                  <a:lnTo>
                    <a:pt x="5843" y="14266"/>
                  </a:lnTo>
                  <a:lnTo>
                    <a:pt x="5666" y="13362"/>
                  </a:lnTo>
                  <a:lnTo>
                    <a:pt x="5489" y="12558"/>
                  </a:lnTo>
                  <a:lnTo>
                    <a:pt x="5400" y="11654"/>
                  </a:lnTo>
                  <a:lnTo>
                    <a:pt x="5400" y="9846"/>
                  </a:lnTo>
                  <a:lnTo>
                    <a:pt x="5489" y="8941"/>
                  </a:lnTo>
                  <a:lnTo>
                    <a:pt x="5666" y="8037"/>
                  </a:lnTo>
                  <a:lnTo>
                    <a:pt x="6020" y="6430"/>
                  </a:lnTo>
                  <a:lnTo>
                    <a:pt x="6285" y="5727"/>
                  </a:lnTo>
                  <a:lnTo>
                    <a:pt x="6639" y="5023"/>
                  </a:lnTo>
                  <a:lnTo>
                    <a:pt x="7348" y="3818"/>
                  </a:lnTo>
                  <a:lnTo>
                    <a:pt x="8233" y="2813"/>
                  </a:lnTo>
                  <a:lnTo>
                    <a:pt x="8675" y="2411"/>
                  </a:lnTo>
                  <a:lnTo>
                    <a:pt x="9118" y="2110"/>
                  </a:lnTo>
                  <a:lnTo>
                    <a:pt x="9649" y="1909"/>
                  </a:lnTo>
                  <a:lnTo>
                    <a:pt x="10711" y="170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0" name="Freeform 66"/>
            <p:cNvSpPr/>
            <p:nvPr/>
          </p:nvSpPr>
          <p:spPr>
            <a:xfrm>
              <a:off x="1310666" y="-1"/>
              <a:ext cx="375302" cy="565130"/>
            </a:xfrm>
            <a:custGeom>
              <a:avLst/>
              <a:gdLst/>
              <a:ahLst/>
              <a:cxnLst>
                <a:cxn ang="0">
                  <a:pos x="wd2" y="hd2"/>
                </a:cxn>
                <a:cxn ang="5400000">
                  <a:pos x="wd2" y="hd2"/>
                </a:cxn>
                <a:cxn ang="10800000">
                  <a:pos x="wd2" y="hd2"/>
                </a:cxn>
                <a:cxn ang="16200000">
                  <a:pos x="wd2" y="hd2"/>
                </a:cxn>
              </a:cxnLst>
              <a:rect l="0" t="0" r="r" b="b"/>
              <a:pathLst>
                <a:path w="21600" h="21600" extrusionOk="0">
                  <a:moveTo>
                    <a:pt x="16449" y="18228"/>
                  </a:moveTo>
                  <a:lnTo>
                    <a:pt x="16449" y="18950"/>
                  </a:lnTo>
                  <a:lnTo>
                    <a:pt x="16615" y="19512"/>
                  </a:lnTo>
                  <a:lnTo>
                    <a:pt x="16948" y="19914"/>
                  </a:lnTo>
                  <a:lnTo>
                    <a:pt x="17446" y="20235"/>
                  </a:lnTo>
                  <a:lnTo>
                    <a:pt x="18277" y="20556"/>
                  </a:lnTo>
                  <a:lnTo>
                    <a:pt x="19108" y="20717"/>
                  </a:lnTo>
                  <a:lnTo>
                    <a:pt x="20271" y="20877"/>
                  </a:lnTo>
                  <a:lnTo>
                    <a:pt x="21600" y="20958"/>
                  </a:lnTo>
                  <a:lnTo>
                    <a:pt x="21600" y="21600"/>
                  </a:lnTo>
                  <a:lnTo>
                    <a:pt x="332" y="21600"/>
                  </a:lnTo>
                  <a:lnTo>
                    <a:pt x="332" y="20877"/>
                  </a:lnTo>
                  <a:lnTo>
                    <a:pt x="1662" y="20877"/>
                  </a:lnTo>
                  <a:lnTo>
                    <a:pt x="2825" y="20717"/>
                  </a:lnTo>
                  <a:lnTo>
                    <a:pt x="3655" y="20556"/>
                  </a:lnTo>
                  <a:lnTo>
                    <a:pt x="4320" y="20315"/>
                  </a:lnTo>
                  <a:lnTo>
                    <a:pt x="4818" y="19914"/>
                  </a:lnTo>
                  <a:lnTo>
                    <a:pt x="5151" y="19432"/>
                  </a:lnTo>
                  <a:lnTo>
                    <a:pt x="5317" y="18790"/>
                  </a:lnTo>
                  <a:lnTo>
                    <a:pt x="5483" y="18067"/>
                  </a:lnTo>
                  <a:lnTo>
                    <a:pt x="5483" y="2810"/>
                  </a:lnTo>
                  <a:lnTo>
                    <a:pt x="5317" y="2248"/>
                  </a:lnTo>
                  <a:lnTo>
                    <a:pt x="5151" y="1767"/>
                  </a:lnTo>
                  <a:lnTo>
                    <a:pt x="4652" y="1445"/>
                  </a:lnTo>
                  <a:lnTo>
                    <a:pt x="4154" y="1204"/>
                  </a:lnTo>
                  <a:lnTo>
                    <a:pt x="3489" y="964"/>
                  </a:lnTo>
                  <a:lnTo>
                    <a:pt x="2492" y="803"/>
                  </a:lnTo>
                  <a:lnTo>
                    <a:pt x="1495" y="723"/>
                  </a:lnTo>
                  <a:lnTo>
                    <a:pt x="0" y="642"/>
                  </a:lnTo>
                  <a:lnTo>
                    <a:pt x="0" y="0"/>
                  </a:lnTo>
                  <a:lnTo>
                    <a:pt x="16449" y="0"/>
                  </a:lnTo>
                  <a:lnTo>
                    <a:pt x="16449" y="1822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1" name="Freeform 67"/>
            <p:cNvSpPr/>
            <p:nvPr/>
          </p:nvSpPr>
          <p:spPr>
            <a:xfrm>
              <a:off x="2742584" y="132353"/>
              <a:ext cx="594709" cy="436978"/>
            </a:xfrm>
            <a:custGeom>
              <a:avLst/>
              <a:gdLst/>
              <a:ahLst/>
              <a:cxnLst>
                <a:cxn ang="0">
                  <a:pos x="wd2" y="hd2"/>
                </a:cxn>
                <a:cxn ang="5400000">
                  <a:pos x="wd2" y="hd2"/>
                </a:cxn>
                <a:cxn ang="10800000">
                  <a:pos x="wd2" y="hd2"/>
                </a:cxn>
                <a:cxn ang="16200000">
                  <a:pos x="wd2" y="hd2"/>
                </a:cxn>
              </a:cxnLst>
              <a:rect l="0" t="0" r="r" b="b"/>
              <a:pathLst>
                <a:path w="21600" h="21600" extrusionOk="0">
                  <a:moveTo>
                    <a:pt x="12583" y="10177"/>
                  </a:moveTo>
                  <a:lnTo>
                    <a:pt x="12583" y="15992"/>
                  </a:lnTo>
                  <a:lnTo>
                    <a:pt x="12163" y="17238"/>
                  </a:lnTo>
                  <a:lnTo>
                    <a:pt x="11849" y="17758"/>
                  </a:lnTo>
                  <a:lnTo>
                    <a:pt x="11324" y="18173"/>
                  </a:lnTo>
                  <a:lnTo>
                    <a:pt x="10800" y="18381"/>
                  </a:lnTo>
                  <a:lnTo>
                    <a:pt x="10171" y="18588"/>
                  </a:lnTo>
                  <a:lnTo>
                    <a:pt x="9437" y="18692"/>
                  </a:lnTo>
                  <a:lnTo>
                    <a:pt x="8598" y="18588"/>
                  </a:lnTo>
                  <a:lnTo>
                    <a:pt x="7969" y="18381"/>
                  </a:lnTo>
                  <a:lnTo>
                    <a:pt x="7340" y="17965"/>
                  </a:lnTo>
                  <a:lnTo>
                    <a:pt x="6920" y="17550"/>
                  </a:lnTo>
                  <a:lnTo>
                    <a:pt x="6501" y="16927"/>
                  </a:lnTo>
                  <a:lnTo>
                    <a:pt x="6082" y="15681"/>
                  </a:lnTo>
                  <a:lnTo>
                    <a:pt x="6082" y="15058"/>
                  </a:lnTo>
                  <a:lnTo>
                    <a:pt x="6291" y="14123"/>
                  </a:lnTo>
                  <a:lnTo>
                    <a:pt x="6606" y="13396"/>
                  </a:lnTo>
                  <a:lnTo>
                    <a:pt x="7130" y="12773"/>
                  </a:lnTo>
                  <a:lnTo>
                    <a:pt x="7759" y="12358"/>
                  </a:lnTo>
                  <a:lnTo>
                    <a:pt x="12583" y="10177"/>
                  </a:lnTo>
                  <a:close/>
                  <a:moveTo>
                    <a:pt x="1258" y="7788"/>
                  </a:moveTo>
                  <a:lnTo>
                    <a:pt x="1363" y="6854"/>
                  </a:lnTo>
                  <a:lnTo>
                    <a:pt x="1573" y="5919"/>
                  </a:lnTo>
                  <a:lnTo>
                    <a:pt x="1887" y="4985"/>
                  </a:lnTo>
                  <a:lnTo>
                    <a:pt x="2726" y="3531"/>
                  </a:lnTo>
                  <a:lnTo>
                    <a:pt x="3355" y="2908"/>
                  </a:lnTo>
                  <a:lnTo>
                    <a:pt x="3880" y="2285"/>
                  </a:lnTo>
                  <a:lnTo>
                    <a:pt x="4614" y="1765"/>
                  </a:lnTo>
                  <a:lnTo>
                    <a:pt x="5243" y="1350"/>
                  </a:lnTo>
                  <a:lnTo>
                    <a:pt x="5977" y="935"/>
                  </a:lnTo>
                  <a:lnTo>
                    <a:pt x="6816" y="623"/>
                  </a:lnTo>
                  <a:lnTo>
                    <a:pt x="7550" y="415"/>
                  </a:lnTo>
                  <a:lnTo>
                    <a:pt x="9122" y="104"/>
                  </a:lnTo>
                  <a:lnTo>
                    <a:pt x="10800" y="0"/>
                  </a:lnTo>
                  <a:lnTo>
                    <a:pt x="12163" y="104"/>
                  </a:lnTo>
                  <a:lnTo>
                    <a:pt x="13631" y="415"/>
                  </a:lnTo>
                  <a:lnTo>
                    <a:pt x="14994" y="935"/>
                  </a:lnTo>
                  <a:lnTo>
                    <a:pt x="16252" y="1662"/>
                  </a:lnTo>
                  <a:lnTo>
                    <a:pt x="16882" y="2077"/>
                  </a:lnTo>
                  <a:lnTo>
                    <a:pt x="17825" y="3012"/>
                  </a:lnTo>
                  <a:lnTo>
                    <a:pt x="18245" y="3531"/>
                  </a:lnTo>
                  <a:lnTo>
                    <a:pt x="18559" y="4154"/>
                  </a:lnTo>
                  <a:lnTo>
                    <a:pt x="18769" y="4673"/>
                  </a:lnTo>
                  <a:lnTo>
                    <a:pt x="18979" y="5296"/>
                  </a:lnTo>
                  <a:lnTo>
                    <a:pt x="18979" y="17135"/>
                  </a:lnTo>
                  <a:lnTo>
                    <a:pt x="19188" y="17654"/>
                  </a:lnTo>
                  <a:lnTo>
                    <a:pt x="19398" y="18069"/>
                  </a:lnTo>
                  <a:lnTo>
                    <a:pt x="19608" y="18277"/>
                  </a:lnTo>
                  <a:lnTo>
                    <a:pt x="20027" y="18485"/>
                  </a:lnTo>
                  <a:lnTo>
                    <a:pt x="20447" y="18588"/>
                  </a:lnTo>
                  <a:lnTo>
                    <a:pt x="20971" y="18485"/>
                  </a:lnTo>
                  <a:lnTo>
                    <a:pt x="21600" y="18173"/>
                  </a:lnTo>
                  <a:lnTo>
                    <a:pt x="21285" y="18900"/>
                  </a:lnTo>
                  <a:lnTo>
                    <a:pt x="20866" y="19627"/>
                  </a:lnTo>
                  <a:lnTo>
                    <a:pt x="19817" y="20665"/>
                  </a:lnTo>
                  <a:lnTo>
                    <a:pt x="19188" y="21081"/>
                  </a:lnTo>
                  <a:lnTo>
                    <a:pt x="18559" y="21392"/>
                  </a:lnTo>
                  <a:lnTo>
                    <a:pt x="17930" y="21600"/>
                  </a:lnTo>
                  <a:lnTo>
                    <a:pt x="16567" y="21600"/>
                  </a:lnTo>
                  <a:lnTo>
                    <a:pt x="15938" y="21496"/>
                  </a:lnTo>
                  <a:lnTo>
                    <a:pt x="15204" y="21288"/>
                  </a:lnTo>
                  <a:lnTo>
                    <a:pt x="14155" y="20458"/>
                  </a:lnTo>
                  <a:lnTo>
                    <a:pt x="13631" y="19938"/>
                  </a:lnTo>
                  <a:lnTo>
                    <a:pt x="13107" y="19212"/>
                  </a:lnTo>
                  <a:lnTo>
                    <a:pt x="12792" y="18381"/>
                  </a:lnTo>
                  <a:lnTo>
                    <a:pt x="11953" y="19108"/>
                  </a:lnTo>
                  <a:lnTo>
                    <a:pt x="11115" y="19731"/>
                  </a:lnTo>
                  <a:lnTo>
                    <a:pt x="9437" y="20769"/>
                  </a:lnTo>
                  <a:lnTo>
                    <a:pt x="8598" y="21081"/>
                  </a:lnTo>
                  <a:lnTo>
                    <a:pt x="7654" y="21392"/>
                  </a:lnTo>
                  <a:lnTo>
                    <a:pt x="5767" y="21600"/>
                  </a:lnTo>
                  <a:lnTo>
                    <a:pt x="5138" y="21600"/>
                  </a:lnTo>
                  <a:lnTo>
                    <a:pt x="4404" y="21496"/>
                  </a:lnTo>
                  <a:lnTo>
                    <a:pt x="3775" y="21392"/>
                  </a:lnTo>
                  <a:lnTo>
                    <a:pt x="2726" y="20977"/>
                  </a:lnTo>
                  <a:lnTo>
                    <a:pt x="2307" y="20665"/>
                  </a:lnTo>
                  <a:lnTo>
                    <a:pt x="1468" y="19938"/>
                  </a:lnTo>
                  <a:lnTo>
                    <a:pt x="839" y="19108"/>
                  </a:lnTo>
                  <a:lnTo>
                    <a:pt x="419" y="18277"/>
                  </a:lnTo>
                  <a:lnTo>
                    <a:pt x="105" y="17342"/>
                  </a:lnTo>
                  <a:lnTo>
                    <a:pt x="0" y="16408"/>
                  </a:lnTo>
                  <a:lnTo>
                    <a:pt x="0" y="15473"/>
                  </a:lnTo>
                  <a:lnTo>
                    <a:pt x="210" y="14642"/>
                  </a:lnTo>
                  <a:lnTo>
                    <a:pt x="524" y="13812"/>
                  </a:lnTo>
                  <a:lnTo>
                    <a:pt x="1049" y="13085"/>
                  </a:lnTo>
                  <a:lnTo>
                    <a:pt x="1678" y="12462"/>
                  </a:lnTo>
                  <a:lnTo>
                    <a:pt x="2412" y="11838"/>
                  </a:lnTo>
                  <a:lnTo>
                    <a:pt x="3355" y="11319"/>
                  </a:lnTo>
                  <a:lnTo>
                    <a:pt x="4404" y="11008"/>
                  </a:lnTo>
                  <a:lnTo>
                    <a:pt x="11429" y="8931"/>
                  </a:lnTo>
                  <a:lnTo>
                    <a:pt x="11744" y="8723"/>
                  </a:lnTo>
                  <a:lnTo>
                    <a:pt x="12058" y="8619"/>
                  </a:lnTo>
                  <a:lnTo>
                    <a:pt x="12268" y="8412"/>
                  </a:lnTo>
                  <a:lnTo>
                    <a:pt x="12373" y="8100"/>
                  </a:lnTo>
                  <a:lnTo>
                    <a:pt x="12583" y="7581"/>
                  </a:lnTo>
                  <a:lnTo>
                    <a:pt x="12478" y="6854"/>
                  </a:lnTo>
                  <a:lnTo>
                    <a:pt x="12268" y="6231"/>
                  </a:lnTo>
                  <a:lnTo>
                    <a:pt x="11849" y="5608"/>
                  </a:lnTo>
                  <a:lnTo>
                    <a:pt x="11219" y="4985"/>
                  </a:lnTo>
                  <a:lnTo>
                    <a:pt x="10485" y="4569"/>
                  </a:lnTo>
                  <a:lnTo>
                    <a:pt x="9856" y="4362"/>
                  </a:lnTo>
                  <a:lnTo>
                    <a:pt x="9122" y="4154"/>
                  </a:lnTo>
                  <a:lnTo>
                    <a:pt x="8493" y="4050"/>
                  </a:lnTo>
                  <a:lnTo>
                    <a:pt x="7864" y="4050"/>
                  </a:lnTo>
                  <a:lnTo>
                    <a:pt x="6606" y="4154"/>
                  </a:lnTo>
                  <a:lnTo>
                    <a:pt x="5348" y="4465"/>
                  </a:lnTo>
                  <a:lnTo>
                    <a:pt x="4194" y="4985"/>
                  </a:lnTo>
                  <a:lnTo>
                    <a:pt x="3146" y="5712"/>
                  </a:lnTo>
                  <a:lnTo>
                    <a:pt x="1258" y="778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2" name="Freeform 68"/>
            <p:cNvSpPr/>
            <p:nvPr/>
          </p:nvSpPr>
          <p:spPr>
            <a:xfrm>
              <a:off x="2243145" y="130252"/>
              <a:ext cx="548518" cy="439079"/>
            </a:xfrm>
            <a:custGeom>
              <a:avLst/>
              <a:gdLst/>
              <a:ahLst/>
              <a:cxnLst>
                <a:cxn ang="0">
                  <a:pos x="wd2" y="hd2"/>
                </a:cxn>
                <a:cxn ang="5400000">
                  <a:pos x="wd2" y="hd2"/>
                </a:cxn>
                <a:cxn ang="10800000">
                  <a:pos x="wd2" y="hd2"/>
                </a:cxn>
                <a:cxn ang="16200000">
                  <a:pos x="wd2" y="hd2"/>
                </a:cxn>
              </a:cxnLst>
              <a:rect l="0" t="0" r="r" b="b"/>
              <a:pathLst>
                <a:path w="21600" h="21600" extrusionOk="0">
                  <a:moveTo>
                    <a:pt x="0" y="413"/>
                  </a:moveTo>
                  <a:lnTo>
                    <a:pt x="10686" y="413"/>
                  </a:lnTo>
                  <a:lnTo>
                    <a:pt x="10686" y="5788"/>
                  </a:lnTo>
                  <a:lnTo>
                    <a:pt x="15006" y="930"/>
                  </a:lnTo>
                  <a:lnTo>
                    <a:pt x="15461" y="517"/>
                  </a:lnTo>
                  <a:lnTo>
                    <a:pt x="16143" y="207"/>
                  </a:lnTo>
                  <a:lnTo>
                    <a:pt x="16825" y="0"/>
                  </a:lnTo>
                  <a:lnTo>
                    <a:pt x="17621" y="0"/>
                  </a:lnTo>
                  <a:lnTo>
                    <a:pt x="18531" y="103"/>
                  </a:lnTo>
                  <a:lnTo>
                    <a:pt x="19554" y="310"/>
                  </a:lnTo>
                  <a:lnTo>
                    <a:pt x="20577" y="827"/>
                  </a:lnTo>
                  <a:lnTo>
                    <a:pt x="21600" y="1447"/>
                  </a:lnTo>
                  <a:lnTo>
                    <a:pt x="20008" y="9301"/>
                  </a:lnTo>
                  <a:lnTo>
                    <a:pt x="19440" y="8578"/>
                  </a:lnTo>
                  <a:lnTo>
                    <a:pt x="18758" y="7855"/>
                  </a:lnTo>
                  <a:lnTo>
                    <a:pt x="18076" y="7338"/>
                  </a:lnTo>
                  <a:lnTo>
                    <a:pt x="17280" y="6821"/>
                  </a:lnTo>
                  <a:lnTo>
                    <a:pt x="16598" y="6408"/>
                  </a:lnTo>
                  <a:lnTo>
                    <a:pt x="15802" y="6098"/>
                  </a:lnTo>
                  <a:lnTo>
                    <a:pt x="15120" y="5891"/>
                  </a:lnTo>
                  <a:lnTo>
                    <a:pt x="13642" y="5891"/>
                  </a:lnTo>
                  <a:lnTo>
                    <a:pt x="12960" y="6098"/>
                  </a:lnTo>
                  <a:lnTo>
                    <a:pt x="12392" y="6408"/>
                  </a:lnTo>
                  <a:lnTo>
                    <a:pt x="11823" y="6821"/>
                  </a:lnTo>
                  <a:lnTo>
                    <a:pt x="11368" y="7338"/>
                  </a:lnTo>
                  <a:lnTo>
                    <a:pt x="10914" y="7958"/>
                  </a:lnTo>
                  <a:lnTo>
                    <a:pt x="10686" y="8785"/>
                  </a:lnTo>
                  <a:lnTo>
                    <a:pt x="10686" y="17673"/>
                  </a:lnTo>
                  <a:lnTo>
                    <a:pt x="10914" y="18396"/>
                  </a:lnTo>
                  <a:lnTo>
                    <a:pt x="11255" y="19016"/>
                  </a:lnTo>
                  <a:lnTo>
                    <a:pt x="11596" y="19533"/>
                  </a:lnTo>
                  <a:lnTo>
                    <a:pt x="12960" y="20153"/>
                  </a:lnTo>
                  <a:lnTo>
                    <a:pt x="13756" y="20360"/>
                  </a:lnTo>
                  <a:lnTo>
                    <a:pt x="14665" y="20463"/>
                  </a:lnTo>
                  <a:lnTo>
                    <a:pt x="14665" y="21600"/>
                  </a:lnTo>
                  <a:lnTo>
                    <a:pt x="5571" y="20877"/>
                  </a:lnTo>
                  <a:lnTo>
                    <a:pt x="227" y="21187"/>
                  </a:lnTo>
                  <a:lnTo>
                    <a:pt x="568" y="20256"/>
                  </a:lnTo>
                  <a:lnTo>
                    <a:pt x="2160" y="19740"/>
                  </a:lnTo>
                  <a:lnTo>
                    <a:pt x="2728" y="19533"/>
                  </a:lnTo>
                  <a:lnTo>
                    <a:pt x="3069" y="19223"/>
                  </a:lnTo>
                  <a:lnTo>
                    <a:pt x="3411" y="18810"/>
                  </a:lnTo>
                  <a:lnTo>
                    <a:pt x="3524" y="18293"/>
                  </a:lnTo>
                  <a:lnTo>
                    <a:pt x="3638" y="17673"/>
                  </a:lnTo>
                  <a:lnTo>
                    <a:pt x="3752" y="16743"/>
                  </a:lnTo>
                  <a:lnTo>
                    <a:pt x="3752" y="4237"/>
                  </a:lnTo>
                  <a:lnTo>
                    <a:pt x="3638" y="3411"/>
                  </a:lnTo>
                  <a:lnTo>
                    <a:pt x="3524" y="2790"/>
                  </a:lnTo>
                  <a:lnTo>
                    <a:pt x="3297" y="2274"/>
                  </a:lnTo>
                  <a:lnTo>
                    <a:pt x="2842" y="1860"/>
                  </a:lnTo>
                  <a:lnTo>
                    <a:pt x="2387" y="1654"/>
                  </a:lnTo>
                  <a:lnTo>
                    <a:pt x="1705" y="1447"/>
                  </a:lnTo>
                  <a:lnTo>
                    <a:pt x="1023" y="1344"/>
                  </a:lnTo>
                  <a:lnTo>
                    <a:pt x="0" y="1240"/>
                  </a:lnTo>
                  <a:lnTo>
                    <a:pt x="0" y="413"/>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3" name="Freeform 69"/>
            <p:cNvSpPr/>
            <p:nvPr/>
          </p:nvSpPr>
          <p:spPr>
            <a:xfrm>
              <a:off x="3288213" y="2100"/>
              <a:ext cx="701526" cy="558828"/>
            </a:xfrm>
            <a:custGeom>
              <a:avLst/>
              <a:gdLst/>
              <a:ahLst/>
              <a:cxnLst>
                <a:cxn ang="0">
                  <a:pos x="wd2" y="hd2"/>
                </a:cxn>
                <a:cxn ang="5400000">
                  <a:pos x="wd2" y="hd2"/>
                </a:cxn>
                <a:cxn ang="10800000">
                  <a:pos x="wd2" y="hd2"/>
                </a:cxn>
                <a:cxn ang="16200000">
                  <a:pos x="wd2" y="hd2"/>
                </a:cxn>
              </a:cxnLst>
              <a:rect l="0" t="0" r="r" b="b"/>
              <a:pathLst>
                <a:path w="21600" h="21600" extrusionOk="0">
                  <a:moveTo>
                    <a:pt x="10756" y="0"/>
                  </a:moveTo>
                  <a:lnTo>
                    <a:pt x="19022" y="0"/>
                  </a:lnTo>
                  <a:lnTo>
                    <a:pt x="19022" y="18839"/>
                  </a:lnTo>
                  <a:lnTo>
                    <a:pt x="19378" y="19651"/>
                  </a:lnTo>
                  <a:lnTo>
                    <a:pt x="19644" y="19976"/>
                  </a:lnTo>
                  <a:lnTo>
                    <a:pt x="20000" y="20301"/>
                  </a:lnTo>
                  <a:lnTo>
                    <a:pt x="20444" y="20544"/>
                  </a:lnTo>
                  <a:lnTo>
                    <a:pt x="20978" y="20788"/>
                  </a:lnTo>
                  <a:lnTo>
                    <a:pt x="21600" y="20950"/>
                  </a:lnTo>
                  <a:lnTo>
                    <a:pt x="21600" y="21600"/>
                  </a:lnTo>
                  <a:lnTo>
                    <a:pt x="9778" y="21600"/>
                  </a:lnTo>
                  <a:lnTo>
                    <a:pt x="8444" y="21519"/>
                  </a:lnTo>
                  <a:lnTo>
                    <a:pt x="7289" y="21438"/>
                  </a:lnTo>
                  <a:lnTo>
                    <a:pt x="6222" y="21194"/>
                  </a:lnTo>
                  <a:lnTo>
                    <a:pt x="5244" y="20950"/>
                  </a:lnTo>
                  <a:lnTo>
                    <a:pt x="4356" y="20626"/>
                  </a:lnTo>
                  <a:lnTo>
                    <a:pt x="3556" y="20220"/>
                  </a:lnTo>
                  <a:lnTo>
                    <a:pt x="2844" y="19732"/>
                  </a:lnTo>
                  <a:lnTo>
                    <a:pt x="2222" y="19245"/>
                  </a:lnTo>
                  <a:lnTo>
                    <a:pt x="1689" y="18595"/>
                  </a:lnTo>
                  <a:lnTo>
                    <a:pt x="1244" y="18027"/>
                  </a:lnTo>
                  <a:lnTo>
                    <a:pt x="800" y="17296"/>
                  </a:lnTo>
                  <a:lnTo>
                    <a:pt x="267" y="15835"/>
                  </a:lnTo>
                  <a:lnTo>
                    <a:pt x="0" y="13398"/>
                  </a:lnTo>
                  <a:lnTo>
                    <a:pt x="178" y="11937"/>
                  </a:lnTo>
                  <a:lnTo>
                    <a:pt x="356" y="11206"/>
                  </a:lnTo>
                  <a:lnTo>
                    <a:pt x="622" y="10475"/>
                  </a:lnTo>
                  <a:lnTo>
                    <a:pt x="978" y="9744"/>
                  </a:lnTo>
                  <a:lnTo>
                    <a:pt x="1333" y="9095"/>
                  </a:lnTo>
                  <a:lnTo>
                    <a:pt x="1778" y="8445"/>
                  </a:lnTo>
                  <a:lnTo>
                    <a:pt x="2844" y="7308"/>
                  </a:lnTo>
                  <a:lnTo>
                    <a:pt x="3467" y="6821"/>
                  </a:lnTo>
                  <a:lnTo>
                    <a:pt x="4178" y="6334"/>
                  </a:lnTo>
                  <a:lnTo>
                    <a:pt x="4889" y="5928"/>
                  </a:lnTo>
                  <a:lnTo>
                    <a:pt x="5689" y="5684"/>
                  </a:lnTo>
                  <a:lnTo>
                    <a:pt x="6578" y="5441"/>
                  </a:lnTo>
                  <a:lnTo>
                    <a:pt x="7378" y="5278"/>
                  </a:lnTo>
                  <a:lnTo>
                    <a:pt x="8356" y="5278"/>
                  </a:lnTo>
                  <a:lnTo>
                    <a:pt x="9778" y="5359"/>
                  </a:lnTo>
                  <a:lnTo>
                    <a:pt x="10489" y="5441"/>
                  </a:lnTo>
                  <a:lnTo>
                    <a:pt x="11111" y="5603"/>
                  </a:lnTo>
                  <a:lnTo>
                    <a:pt x="11822" y="5847"/>
                  </a:lnTo>
                  <a:lnTo>
                    <a:pt x="12356" y="6090"/>
                  </a:lnTo>
                  <a:lnTo>
                    <a:pt x="12978" y="6496"/>
                  </a:lnTo>
                  <a:lnTo>
                    <a:pt x="13511" y="6902"/>
                  </a:lnTo>
                  <a:lnTo>
                    <a:pt x="13600" y="2761"/>
                  </a:lnTo>
                  <a:lnTo>
                    <a:pt x="13511" y="2111"/>
                  </a:lnTo>
                  <a:lnTo>
                    <a:pt x="13422" y="1543"/>
                  </a:lnTo>
                  <a:lnTo>
                    <a:pt x="13244" y="1218"/>
                  </a:lnTo>
                  <a:lnTo>
                    <a:pt x="12978" y="974"/>
                  </a:lnTo>
                  <a:lnTo>
                    <a:pt x="12622" y="812"/>
                  </a:lnTo>
                  <a:lnTo>
                    <a:pt x="12089" y="731"/>
                  </a:lnTo>
                  <a:lnTo>
                    <a:pt x="10756" y="568"/>
                  </a:lnTo>
                  <a:lnTo>
                    <a:pt x="10756" y="0"/>
                  </a:lnTo>
                  <a:close/>
                  <a:moveTo>
                    <a:pt x="9956" y="6902"/>
                  </a:moveTo>
                  <a:lnTo>
                    <a:pt x="10667" y="6902"/>
                  </a:lnTo>
                  <a:lnTo>
                    <a:pt x="11378" y="6983"/>
                  </a:lnTo>
                  <a:lnTo>
                    <a:pt x="12000" y="7227"/>
                  </a:lnTo>
                  <a:lnTo>
                    <a:pt x="12533" y="7471"/>
                  </a:lnTo>
                  <a:lnTo>
                    <a:pt x="12978" y="7877"/>
                  </a:lnTo>
                  <a:lnTo>
                    <a:pt x="13333" y="8364"/>
                  </a:lnTo>
                  <a:lnTo>
                    <a:pt x="13511" y="9014"/>
                  </a:lnTo>
                  <a:lnTo>
                    <a:pt x="13600" y="9826"/>
                  </a:lnTo>
                  <a:lnTo>
                    <a:pt x="13600" y="19002"/>
                  </a:lnTo>
                  <a:lnTo>
                    <a:pt x="13511" y="19326"/>
                  </a:lnTo>
                  <a:lnTo>
                    <a:pt x="13333" y="19570"/>
                  </a:lnTo>
                  <a:lnTo>
                    <a:pt x="13067" y="19895"/>
                  </a:lnTo>
                  <a:lnTo>
                    <a:pt x="12800" y="20057"/>
                  </a:lnTo>
                  <a:lnTo>
                    <a:pt x="12444" y="20301"/>
                  </a:lnTo>
                  <a:lnTo>
                    <a:pt x="12000" y="20382"/>
                  </a:lnTo>
                  <a:lnTo>
                    <a:pt x="10844" y="20382"/>
                  </a:lnTo>
                  <a:lnTo>
                    <a:pt x="10222" y="20220"/>
                  </a:lnTo>
                  <a:lnTo>
                    <a:pt x="9156" y="19732"/>
                  </a:lnTo>
                  <a:lnTo>
                    <a:pt x="8622" y="19408"/>
                  </a:lnTo>
                  <a:lnTo>
                    <a:pt x="8089" y="19002"/>
                  </a:lnTo>
                  <a:lnTo>
                    <a:pt x="7644" y="18595"/>
                  </a:lnTo>
                  <a:lnTo>
                    <a:pt x="7200" y="18108"/>
                  </a:lnTo>
                  <a:lnTo>
                    <a:pt x="6489" y="16971"/>
                  </a:lnTo>
                  <a:lnTo>
                    <a:pt x="5956" y="15835"/>
                  </a:lnTo>
                  <a:lnTo>
                    <a:pt x="5600" y="14535"/>
                  </a:lnTo>
                  <a:lnTo>
                    <a:pt x="5422" y="13236"/>
                  </a:lnTo>
                  <a:lnTo>
                    <a:pt x="5511" y="12262"/>
                  </a:lnTo>
                  <a:lnTo>
                    <a:pt x="5689" y="11206"/>
                  </a:lnTo>
                  <a:lnTo>
                    <a:pt x="5956" y="10150"/>
                  </a:lnTo>
                  <a:lnTo>
                    <a:pt x="6489" y="9095"/>
                  </a:lnTo>
                  <a:lnTo>
                    <a:pt x="6756" y="8689"/>
                  </a:lnTo>
                  <a:lnTo>
                    <a:pt x="7111" y="8202"/>
                  </a:lnTo>
                  <a:lnTo>
                    <a:pt x="7467" y="7877"/>
                  </a:lnTo>
                  <a:lnTo>
                    <a:pt x="8356" y="7227"/>
                  </a:lnTo>
                  <a:lnTo>
                    <a:pt x="8800" y="7065"/>
                  </a:lnTo>
                  <a:lnTo>
                    <a:pt x="9333" y="6902"/>
                  </a:lnTo>
                  <a:lnTo>
                    <a:pt x="9956" y="6902"/>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4" name="Freeform 70"/>
            <p:cNvSpPr/>
            <p:nvPr/>
          </p:nvSpPr>
          <p:spPr>
            <a:xfrm>
              <a:off x="4200483" y="1254206"/>
              <a:ext cx="242505" cy="205886"/>
            </a:xfrm>
            <a:custGeom>
              <a:avLst/>
              <a:gdLst/>
              <a:ahLst/>
              <a:cxnLst>
                <a:cxn ang="0">
                  <a:pos x="wd2" y="hd2"/>
                </a:cxn>
                <a:cxn ang="5400000">
                  <a:pos x="wd2" y="hd2"/>
                </a:cxn>
                <a:cxn ang="10800000">
                  <a:pos x="wd2" y="hd2"/>
                </a:cxn>
                <a:cxn ang="16200000">
                  <a:pos x="wd2" y="hd2"/>
                </a:cxn>
              </a:cxnLst>
              <a:rect l="0" t="0" r="r" b="b"/>
              <a:pathLst>
                <a:path w="21600" h="21600" extrusionOk="0">
                  <a:moveTo>
                    <a:pt x="12343" y="13004"/>
                  </a:moveTo>
                  <a:lnTo>
                    <a:pt x="16714" y="3527"/>
                  </a:lnTo>
                  <a:lnTo>
                    <a:pt x="16971" y="2645"/>
                  </a:lnTo>
                  <a:lnTo>
                    <a:pt x="16971" y="1984"/>
                  </a:lnTo>
                  <a:lnTo>
                    <a:pt x="16714" y="1322"/>
                  </a:lnTo>
                  <a:lnTo>
                    <a:pt x="16200" y="1102"/>
                  </a:lnTo>
                  <a:lnTo>
                    <a:pt x="15686" y="661"/>
                  </a:lnTo>
                  <a:lnTo>
                    <a:pt x="14914" y="661"/>
                  </a:lnTo>
                  <a:lnTo>
                    <a:pt x="13629" y="441"/>
                  </a:lnTo>
                  <a:lnTo>
                    <a:pt x="13629" y="220"/>
                  </a:lnTo>
                  <a:lnTo>
                    <a:pt x="21600" y="220"/>
                  </a:lnTo>
                  <a:lnTo>
                    <a:pt x="21600" y="661"/>
                  </a:lnTo>
                  <a:lnTo>
                    <a:pt x="20571" y="882"/>
                  </a:lnTo>
                  <a:lnTo>
                    <a:pt x="19800" y="1102"/>
                  </a:lnTo>
                  <a:lnTo>
                    <a:pt x="18771" y="1984"/>
                  </a:lnTo>
                  <a:lnTo>
                    <a:pt x="18000" y="3306"/>
                  </a:lnTo>
                  <a:lnTo>
                    <a:pt x="11057" y="17412"/>
                  </a:lnTo>
                  <a:lnTo>
                    <a:pt x="9771" y="19616"/>
                  </a:lnTo>
                  <a:lnTo>
                    <a:pt x="8486" y="20939"/>
                  </a:lnTo>
                  <a:lnTo>
                    <a:pt x="7457" y="21600"/>
                  </a:lnTo>
                  <a:lnTo>
                    <a:pt x="6171" y="21600"/>
                  </a:lnTo>
                  <a:lnTo>
                    <a:pt x="5143" y="21380"/>
                  </a:lnTo>
                  <a:lnTo>
                    <a:pt x="4371" y="20718"/>
                  </a:lnTo>
                  <a:lnTo>
                    <a:pt x="3857" y="19837"/>
                  </a:lnTo>
                  <a:lnTo>
                    <a:pt x="3857" y="18294"/>
                  </a:lnTo>
                  <a:lnTo>
                    <a:pt x="4114" y="17853"/>
                  </a:lnTo>
                  <a:lnTo>
                    <a:pt x="4886" y="17192"/>
                  </a:lnTo>
                  <a:lnTo>
                    <a:pt x="5657" y="16971"/>
                  </a:lnTo>
                  <a:lnTo>
                    <a:pt x="6686" y="17192"/>
                  </a:lnTo>
                  <a:lnTo>
                    <a:pt x="7457" y="17633"/>
                  </a:lnTo>
                  <a:lnTo>
                    <a:pt x="7714" y="18073"/>
                  </a:lnTo>
                  <a:lnTo>
                    <a:pt x="8486" y="19176"/>
                  </a:lnTo>
                  <a:lnTo>
                    <a:pt x="8743" y="19176"/>
                  </a:lnTo>
                  <a:lnTo>
                    <a:pt x="9514" y="18514"/>
                  </a:lnTo>
                  <a:lnTo>
                    <a:pt x="10286" y="17192"/>
                  </a:lnTo>
                  <a:lnTo>
                    <a:pt x="2829" y="3306"/>
                  </a:lnTo>
                  <a:lnTo>
                    <a:pt x="2571" y="2424"/>
                  </a:lnTo>
                  <a:lnTo>
                    <a:pt x="2057" y="1543"/>
                  </a:lnTo>
                  <a:lnTo>
                    <a:pt x="1286" y="882"/>
                  </a:lnTo>
                  <a:lnTo>
                    <a:pt x="0" y="661"/>
                  </a:lnTo>
                  <a:lnTo>
                    <a:pt x="0" y="0"/>
                  </a:lnTo>
                  <a:lnTo>
                    <a:pt x="10029" y="0"/>
                  </a:lnTo>
                  <a:lnTo>
                    <a:pt x="10029" y="661"/>
                  </a:lnTo>
                  <a:lnTo>
                    <a:pt x="9000" y="661"/>
                  </a:lnTo>
                  <a:lnTo>
                    <a:pt x="7971" y="882"/>
                  </a:lnTo>
                  <a:lnTo>
                    <a:pt x="7457" y="1102"/>
                  </a:lnTo>
                  <a:lnTo>
                    <a:pt x="7200" y="1543"/>
                  </a:lnTo>
                  <a:lnTo>
                    <a:pt x="7200" y="2204"/>
                  </a:lnTo>
                  <a:lnTo>
                    <a:pt x="7457" y="2865"/>
                  </a:lnTo>
                  <a:lnTo>
                    <a:pt x="12343" y="13004"/>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5" name="Freeform 71"/>
            <p:cNvSpPr/>
            <p:nvPr/>
          </p:nvSpPr>
          <p:spPr>
            <a:xfrm>
              <a:off x="4064798" y="1218492"/>
              <a:ext cx="150123" cy="195381"/>
            </a:xfrm>
            <a:custGeom>
              <a:avLst/>
              <a:gdLst/>
              <a:ahLst/>
              <a:cxnLst>
                <a:cxn ang="0">
                  <a:pos x="wd2" y="hd2"/>
                </a:cxn>
                <a:cxn ang="5400000">
                  <a:pos x="wd2" y="hd2"/>
                </a:cxn>
                <a:cxn ang="10800000">
                  <a:pos x="wd2" y="hd2"/>
                </a:cxn>
                <a:cxn ang="16200000">
                  <a:pos x="wd2" y="hd2"/>
                </a:cxn>
              </a:cxnLst>
              <a:rect l="0" t="0" r="r" b="b"/>
              <a:pathLst>
                <a:path w="21600" h="21600" extrusionOk="0">
                  <a:moveTo>
                    <a:pt x="0" y="5806"/>
                  </a:moveTo>
                  <a:lnTo>
                    <a:pt x="10385" y="0"/>
                  </a:lnTo>
                  <a:lnTo>
                    <a:pt x="10385" y="3948"/>
                  </a:lnTo>
                  <a:lnTo>
                    <a:pt x="19523" y="3948"/>
                  </a:lnTo>
                  <a:lnTo>
                    <a:pt x="19523" y="5806"/>
                  </a:lnTo>
                  <a:lnTo>
                    <a:pt x="10385" y="5806"/>
                  </a:lnTo>
                  <a:lnTo>
                    <a:pt x="10385" y="17652"/>
                  </a:lnTo>
                  <a:lnTo>
                    <a:pt x="11215" y="18581"/>
                  </a:lnTo>
                  <a:lnTo>
                    <a:pt x="12046" y="19045"/>
                  </a:lnTo>
                  <a:lnTo>
                    <a:pt x="13708" y="19510"/>
                  </a:lnTo>
                  <a:lnTo>
                    <a:pt x="14954" y="19742"/>
                  </a:lnTo>
                  <a:lnTo>
                    <a:pt x="17031" y="19510"/>
                  </a:lnTo>
                  <a:lnTo>
                    <a:pt x="19108" y="19045"/>
                  </a:lnTo>
                  <a:lnTo>
                    <a:pt x="21185" y="18116"/>
                  </a:lnTo>
                  <a:lnTo>
                    <a:pt x="21600" y="18581"/>
                  </a:lnTo>
                  <a:lnTo>
                    <a:pt x="20769" y="19277"/>
                  </a:lnTo>
                  <a:lnTo>
                    <a:pt x="19523" y="19974"/>
                  </a:lnTo>
                  <a:lnTo>
                    <a:pt x="16615" y="21135"/>
                  </a:lnTo>
                  <a:lnTo>
                    <a:pt x="13708" y="21600"/>
                  </a:lnTo>
                  <a:lnTo>
                    <a:pt x="10800" y="21600"/>
                  </a:lnTo>
                  <a:lnTo>
                    <a:pt x="7892" y="21368"/>
                  </a:lnTo>
                  <a:lnTo>
                    <a:pt x="5815" y="20671"/>
                  </a:lnTo>
                  <a:lnTo>
                    <a:pt x="4985" y="20206"/>
                  </a:lnTo>
                  <a:lnTo>
                    <a:pt x="4154" y="19510"/>
                  </a:lnTo>
                  <a:lnTo>
                    <a:pt x="3738" y="18813"/>
                  </a:lnTo>
                  <a:lnTo>
                    <a:pt x="3738" y="5806"/>
                  </a:lnTo>
                  <a:lnTo>
                    <a:pt x="0" y="5806"/>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6" name="Freeform 72"/>
            <p:cNvSpPr/>
            <p:nvPr/>
          </p:nvSpPr>
          <p:spPr>
            <a:xfrm>
              <a:off x="3793426" y="1252106"/>
              <a:ext cx="158783" cy="163868"/>
            </a:xfrm>
            <a:custGeom>
              <a:avLst/>
              <a:gdLst/>
              <a:ahLst/>
              <a:cxnLst>
                <a:cxn ang="0">
                  <a:pos x="wd2" y="hd2"/>
                </a:cxn>
                <a:cxn ang="5400000">
                  <a:pos x="wd2" y="hd2"/>
                </a:cxn>
                <a:cxn ang="10800000">
                  <a:pos x="wd2" y="hd2"/>
                </a:cxn>
                <a:cxn ang="16200000">
                  <a:pos x="wd2" y="hd2"/>
                </a:cxn>
              </a:cxnLst>
              <a:rect l="0" t="0" r="r" b="b"/>
              <a:pathLst>
                <a:path w="21600" h="21600" extrusionOk="0">
                  <a:moveTo>
                    <a:pt x="0" y="13846"/>
                  </a:moveTo>
                  <a:lnTo>
                    <a:pt x="1178" y="13846"/>
                  </a:lnTo>
                  <a:lnTo>
                    <a:pt x="2356" y="16892"/>
                  </a:lnTo>
                  <a:lnTo>
                    <a:pt x="3535" y="18000"/>
                  </a:lnTo>
                  <a:lnTo>
                    <a:pt x="4320" y="19108"/>
                  </a:lnTo>
                  <a:lnTo>
                    <a:pt x="5498" y="19662"/>
                  </a:lnTo>
                  <a:lnTo>
                    <a:pt x="7069" y="20215"/>
                  </a:lnTo>
                  <a:lnTo>
                    <a:pt x="8640" y="20492"/>
                  </a:lnTo>
                  <a:lnTo>
                    <a:pt x="10996" y="20492"/>
                  </a:lnTo>
                  <a:lnTo>
                    <a:pt x="12567" y="20215"/>
                  </a:lnTo>
                  <a:lnTo>
                    <a:pt x="14138" y="19662"/>
                  </a:lnTo>
                  <a:lnTo>
                    <a:pt x="14924" y="18554"/>
                  </a:lnTo>
                  <a:lnTo>
                    <a:pt x="15316" y="16892"/>
                  </a:lnTo>
                  <a:lnTo>
                    <a:pt x="14924" y="15785"/>
                  </a:lnTo>
                  <a:lnTo>
                    <a:pt x="14138" y="14954"/>
                  </a:lnTo>
                  <a:lnTo>
                    <a:pt x="11782" y="13846"/>
                  </a:lnTo>
                  <a:lnTo>
                    <a:pt x="5498" y="11631"/>
                  </a:lnTo>
                  <a:lnTo>
                    <a:pt x="3142" y="10246"/>
                  </a:lnTo>
                  <a:lnTo>
                    <a:pt x="785" y="8031"/>
                  </a:lnTo>
                  <a:lnTo>
                    <a:pt x="393" y="6923"/>
                  </a:lnTo>
                  <a:lnTo>
                    <a:pt x="393" y="4154"/>
                  </a:lnTo>
                  <a:lnTo>
                    <a:pt x="1178" y="3046"/>
                  </a:lnTo>
                  <a:lnTo>
                    <a:pt x="1964" y="2215"/>
                  </a:lnTo>
                  <a:lnTo>
                    <a:pt x="3535" y="1385"/>
                  </a:lnTo>
                  <a:lnTo>
                    <a:pt x="4713" y="831"/>
                  </a:lnTo>
                  <a:lnTo>
                    <a:pt x="6284" y="277"/>
                  </a:lnTo>
                  <a:lnTo>
                    <a:pt x="8247" y="0"/>
                  </a:lnTo>
                  <a:lnTo>
                    <a:pt x="12960" y="0"/>
                  </a:lnTo>
                  <a:lnTo>
                    <a:pt x="17673" y="1108"/>
                  </a:lnTo>
                  <a:lnTo>
                    <a:pt x="19636" y="1662"/>
                  </a:lnTo>
                  <a:lnTo>
                    <a:pt x="20029" y="6923"/>
                  </a:lnTo>
                  <a:lnTo>
                    <a:pt x="18458" y="6923"/>
                  </a:lnTo>
                  <a:lnTo>
                    <a:pt x="18065" y="4985"/>
                  </a:lnTo>
                  <a:lnTo>
                    <a:pt x="17280" y="3600"/>
                  </a:lnTo>
                  <a:lnTo>
                    <a:pt x="16102" y="2492"/>
                  </a:lnTo>
                  <a:lnTo>
                    <a:pt x="14924" y="1662"/>
                  </a:lnTo>
                  <a:lnTo>
                    <a:pt x="12567" y="1108"/>
                  </a:lnTo>
                  <a:lnTo>
                    <a:pt x="10996" y="831"/>
                  </a:lnTo>
                  <a:lnTo>
                    <a:pt x="9033" y="831"/>
                  </a:lnTo>
                  <a:lnTo>
                    <a:pt x="7855" y="1108"/>
                  </a:lnTo>
                  <a:lnTo>
                    <a:pt x="7069" y="1662"/>
                  </a:lnTo>
                  <a:lnTo>
                    <a:pt x="5891" y="3046"/>
                  </a:lnTo>
                  <a:lnTo>
                    <a:pt x="5498" y="3600"/>
                  </a:lnTo>
                  <a:lnTo>
                    <a:pt x="5498" y="4431"/>
                  </a:lnTo>
                  <a:lnTo>
                    <a:pt x="5891" y="5262"/>
                  </a:lnTo>
                  <a:lnTo>
                    <a:pt x="6284" y="5815"/>
                  </a:lnTo>
                  <a:lnTo>
                    <a:pt x="7855" y="6646"/>
                  </a:lnTo>
                  <a:lnTo>
                    <a:pt x="13353" y="8585"/>
                  </a:lnTo>
                  <a:lnTo>
                    <a:pt x="15709" y="9692"/>
                  </a:lnTo>
                  <a:lnTo>
                    <a:pt x="18458" y="10800"/>
                  </a:lnTo>
                  <a:lnTo>
                    <a:pt x="20815" y="13015"/>
                  </a:lnTo>
                  <a:lnTo>
                    <a:pt x="21207" y="14123"/>
                  </a:lnTo>
                  <a:lnTo>
                    <a:pt x="21600" y="15785"/>
                  </a:lnTo>
                  <a:lnTo>
                    <a:pt x="21207" y="17169"/>
                  </a:lnTo>
                  <a:lnTo>
                    <a:pt x="20422" y="18554"/>
                  </a:lnTo>
                  <a:lnTo>
                    <a:pt x="18851" y="19662"/>
                  </a:lnTo>
                  <a:lnTo>
                    <a:pt x="17280" y="20492"/>
                  </a:lnTo>
                  <a:lnTo>
                    <a:pt x="15709" y="21046"/>
                  </a:lnTo>
                  <a:lnTo>
                    <a:pt x="13745" y="21323"/>
                  </a:lnTo>
                  <a:lnTo>
                    <a:pt x="10604" y="21600"/>
                  </a:lnTo>
                  <a:lnTo>
                    <a:pt x="7462" y="21600"/>
                  </a:lnTo>
                  <a:lnTo>
                    <a:pt x="4713" y="21046"/>
                  </a:lnTo>
                  <a:lnTo>
                    <a:pt x="0" y="19938"/>
                  </a:lnTo>
                  <a:lnTo>
                    <a:pt x="0" y="13846"/>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7" name="Freeform 73"/>
            <p:cNvSpPr/>
            <p:nvPr/>
          </p:nvSpPr>
          <p:spPr>
            <a:xfrm>
              <a:off x="3637532" y="1250005"/>
              <a:ext cx="155896" cy="161767"/>
            </a:xfrm>
            <a:custGeom>
              <a:avLst/>
              <a:gdLst/>
              <a:ahLst/>
              <a:cxnLst>
                <a:cxn ang="0">
                  <a:pos x="wd2" y="hd2"/>
                </a:cxn>
                <a:cxn ang="5400000">
                  <a:pos x="wd2" y="hd2"/>
                </a:cxn>
                <a:cxn ang="10800000">
                  <a:pos x="wd2" y="hd2"/>
                </a:cxn>
                <a:cxn ang="16200000">
                  <a:pos x="wd2" y="hd2"/>
                </a:cxn>
              </a:cxnLst>
              <a:rect l="0" t="0" r="r" b="b"/>
              <a:pathLst>
                <a:path w="21600" h="21600" extrusionOk="0">
                  <a:moveTo>
                    <a:pt x="10400" y="4488"/>
                  </a:moveTo>
                  <a:lnTo>
                    <a:pt x="12000" y="2525"/>
                  </a:lnTo>
                  <a:lnTo>
                    <a:pt x="13600" y="1122"/>
                  </a:lnTo>
                  <a:lnTo>
                    <a:pt x="15200" y="281"/>
                  </a:lnTo>
                  <a:lnTo>
                    <a:pt x="17600" y="0"/>
                  </a:lnTo>
                  <a:lnTo>
                    <a:pt x="19200" y="281"/>
                  </a:lnTo>
                  <a:lnTo>
                    <a:pt x="21600" y="1964"/>
                  </a:lnTo>
                  <a:lnTo>
                    <a:pt x="21600" y="3366"/>
                  </a:lnTo>
                  <a:lnTo>
                    <a:pt x="20800" y="4488"/>
                  </a:lnTo>
                  <a:lnTo>
                    <a:pt x="19200" y="5330"/>
                  </a:lnTo>
                  <a:lnTo>
                    <a:pt x="16800" y="5330"/>
                  </a:lnTo>
                  <a:lnTo>
                    <a:pt x="16000" y="4769"/>
                  </a:lnTo>
                  <a:lnTo>
                    <a:pt x="14800" y="4208"/>
                  </a:lnTo>
                  <a:lnTo>
                    <a:pt x="13600" y="3927"/>
                  </a:lnTo>
                  <a:lnTo>
                    <a:pt x="12400" y="3927"/>
                  </a:lnTo>
                  <a:lnTo>
                    <a:pt x="12000" y="4488"/>
                  </a:lnTo>
                  <a:lnTo>
                    <a:pt x="11200" y="5049"/>
                  </a:lnTo>
                  <a:lnTo>
                    <a:pt x="10800" y="5891"/>
                  </a:lnTo>
                  <a:lnTo>
                    <a:pt x="10400" y="7574"/>
                  </a:lnTo>
                  <a:lnTo>
                    <a:pt x="10400" y="17953"/>
                  </a:lnTo>
                  <a:lnTo>
                    <a:pt x="10800" y="19636"/>
                  </a:lnTo>
                  <a:lnTo>
                    <a:pt x="11200" y="20758"/>
                  </a:lnTo>
                  <a:lnTo>
                    <a:pt x="12800" y="21039"/>
                  </a:lnTo>
                  <a:lnTo>
                    <a:pt x="14800" y="21319"/>
                  </a:lnTo>
                  <a:lnTo>
                    <a:pt x="14800" y="21600"/>
                  </a:lnTo>
                  <a:lnTo>
                    <a:pt x="0" y="21600"/>
                  </a:lnTo>
                  <a:lnTo>
                    <a:pt x="0" y="21319"/>
                  </a:lnTo>
                  <a:lnTo>
                    <a:pt x="2000" y="21039"/>
                  </a:lnTo>
                  <a:lnTo>
                    <a:pt x="3600" y="20758"/>
                  </a:lnTo>
                  <a:lnTo>
                    <a:pt x="4000" y="19636"/>
                  </a:lnTo>
                  <a:lnTo>
                    <a:pt x="4400" y="18234"/>
                  </a:lnTo>
                  <a:lnTo>
                    <a:pt x="4400" y="5330"/>
                  </a:lnTo>
                  <a:lnTo>
                    <a:pt x="3600" y="4488"/>
                  </a:lnTo>
                  <a:lnTo>
                    <a:pt x="2400" y="3927"/>
                  </a:lnTo>
                  <a:lnTo>
                    <a:pt x="400" y="3647"/>
                  </a:lnTo>
                  <a:lnTo>
                    <a:pt x="6000" y="1964"/>
                  </a:lnTo>
                  <a:lnTo>
                    <a:pt x="10400" y="281"/>
                  </a:lnTo>
                  <a:lnTo>
                    <a:pt x="10400" y="448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8" name="Freeform 74"/>
            <p:cNvSpPr/>
            <p:nvPr/>
          </p:nvSpPr>
          <p:spPr>
            <a:xfrm>
              <a:off x="3441221" y="1250005"/>
              <a:ext cx="196313" cy="163869"/>
            </a:xfrm>
            <a:custGeom>
              <a:avLst/>
              <a:gdLst/>
              <a:ahLst/>
              <a:cxnLst>
                <a:cxn ang="0">
                  <a:pos x="wd2" y="hd2"/>
                </a:cxn>
                <a:cxn ang="5400000">
                  <a:pos x="wd2" y="hd2"/>
                </a:cxn>
                <a:cxn ang="10800000">
                  <a:pos x="wd2" y="hd2"/>
                </a:cxn>
                <a:cxn ang="16200000">
                  <a:pos x="wd2" y="hd2"/>
                </a:cxn>
              </a:cxnLst>
              <a:rect l="0" t="0" r="r" b="b"/>
              <a:pathLst>
                <a:path w="21600" h="21600" extrusionOk="0">
                  <a:moveTo>
                    <a:pt x="15247" y="6923"/>
                  </a:moveTo>
                  <a:lnTo>
                    <a:pt x="14929" y="4708"/>
                  </a:lnTo>
                  <a:lnTo>
                    <a:pt x="14294" y="2769"/>
                  </a:lnTo>
                  <a:lnTo>
                    <a:pt x="13659" y="2215"/>
                  </a:lnTo>
                  <a:lnTo>
                    <a:pt x="12706" y="1662"/>
                  </a:lnTo>
                  <a:lnTo>
                    <a:pt x="12071" y="1385"/>
                  </a:lnTo>
                  <a:lnTo>
                    <a:pt x="11118" y="1108"/>
                  </a:lnTo>
                  <a:lnTo>
                    <a:pt x="9529" y="1385"/>
                  </a:lnTo>
                  <a:lnTo>
                    <a:pt x="8576" y="1662"/>
                  </a:lnTo>
                  <a:lnTo>
                    <a:pt x="7624" y="2215"/>
                  </a:lnTo>
                  <a:lnTo>
                    <a:pt x="6671" y="3046"/>
                  </a:lnTo>
                  <a:lnTo>
                    <a:pt x="6035" y="3877"/>
                  </a:lnTo>
                  <a:lnTo>
                    <a:pt x="5400" y="5262"/>
                  </a:lnTo>
                  <a:lnTo>
                    <a:pt x="5082" y="6923"/>
                  </a:lnTo>
                  <a:lnTo>
                    <a:pt x="15247" y="6923"/>
                  </a:lnTo>
                  <a:close/>
                  <a:moveTo>
                    <a:pt x="20965" y="14400"/>
                  </a:moveTo>
                  <a:lnTo>
                    <a:pt x="21600" y="14677"/>
                  </a:lnTo>
                  <a:lnTo>
                    <a:pt x="20329" y="16892"/>
                  </a:lnTo>
                  <a:lnTo>
                    <a:pt x="19376" y="18000"/>
                  </a:lnTo>
                  <a:lnTo>
                    <a:pt x="18106" y="19108"/>
                  </a:lnTo>
                  <a:lnTo>
                    <a:pt x="16835" y="19938"/>
                  </a:lnTo>
                  <a:lnTo>
                    <a:pt x="14929" y="20769"/>
                  </a:lnTo>
                  <a:lnTo>
                    <a:pt x="13341" y="21323"/>
                  </a:lnTo>
                  <a:lnTo>
                    <a:pt x="11118" y="21600"/>
                  </a:lnTo>
                  <a:lnTo>
                    <a:pt x="7306" y="21046"/>
                  </a:lnTo>
                  <a:lnTo>
                    <a:pt x="5400" y="20215"/>
                  </a:lnTo>
                  <a:lnTo>
                    <a:pt x="3494" y="19108"/>
                  </a:lnTo>
                  <a:lnTo>
                    <a:pt x="2224" y="18000"/>
                  </a:lnTo>
                  <a:lnTo>
                    <a:pt x="953" y="16338"/>
                  </a:lnTo>
                  <a:lnTo>
                    <a:pt x="318" y="14123"/>
                  </a:lnTo>
                  <a:lnTo>
                    <a:pt x="0" y="11908"/>
                  </a:lnTo>
                  <a:lnTo>
                    <a:pt x="0" y="9415"/>
                  </a:lnTo>
                  <a:lnTo>
                    <a:pt x="635" y="7200"/>
                  </a:lnTo>
                  <a:lnTo>
                    <a:pt x="1588" y="5262"/>
                  </a:lnTo>
                  <a:lnTo>
                    <a:pt x="2859" y="3600"/>
                  </a:lnTo>
                  <a:lnTo>
                    <a:pt x="4447" y="1938"/>
                  </a:lnTo>
                  <a:lnTo>
                    <a:pt x="8894" y="277"/>
                  </a:lnTo>
                  <a:lnTo>
                    <a:pt x="11753" y="0"/>
                  </a:lnTo>
                  <a:lnTo>
                    <a:pt x="13341" y="277"/>
                  </a:lnTo>
                  <a:lnTo>
                    <a:pt x="15247" y="554"/>
                  </a:lnTo>
                  <a:lnTo>
                    <a:pt x="16835" y="1108"/>
                  </a:lnTo>
                  <a:lnTo>
                    <a:pt x="18106" y="1938"/>
                  </a:lnTo>
                  <a:lnTo>
                    <a:pt x="19376" y="3046"/>
                  </a:lnTo>
                  <a:lnTo>
                    <a:pt x="20329" y="4431"/>
                  </a:lnTo>
                  <a:lnTo>
                    <a:pt x="21282" y="6092"/>
                  </a:lnTo>
                  <a:lnTo>
                    <a:pt x="21600" y="8031"/>
                  </a:lnTo>
                  <a:lnTo>
                    <a:pt x="4765" y="8031"/>
                  </a:lnTo>
                  <a:lnTo>
                    <a:pt x="4447" y="9969"/>
                  </a:lnTo>
                  <a:lnTo>
                    <a:pt x="4765" y="11908"/>
                  </a:lnTo>
                  <a:lnTo>
                    <a:pt x="5400" y="13846"/>
                  </a:lnTo>
                  <a:lnTo>
                    <a:pt x="6353" y="15508"/>
                  </a:lnTo>
                  <a:lnTo>
                    <a:pt x="7941" y="16892"/>
                  </a:lnTo>
                  <a:lnTo>
                    <a:pt x="9529" y="17723"/>
                  </a:lnTo>
                  <a:lnTo>
                    <a:pt x="11435" y="18277"/>
                  </a:lnTo>
                  <a:lnTo>
                    <a:pt x="13659" y="18277"/>
                  </a:lnTo>
                  <a:lnTo>
                    <a:pt x="15882" y="18000"/>
                  </a:lnTo>
                  <a:lnTo>
                    <a:pt x="17788" y="17446"/>
                  </a:lnTo>
                  <a:lnTo>
                    <a:pt x="19376" y="16062"/>
                  </a:lnTo>
                  <a:lnTo>
                    <a:pt x="20965" y="14400"/>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29" name="Freeform 75"/>
            <p:cNvSpPr/>
            <p:nvPr/>
          </p:nvSpPr>
          <p:spPr>
            <a:xfrm>
              <a:off x="3230475" y="1254206"/>
              <a:ext cx="236730" cy="165970"/>
            </a:xfrm>
            <a:custGeom>
              <a:avLst/>
              <a:gdLst/>
              <a:ahLst/>
              <a:cxnLst>
                <a:cxn ang="0">
                  <a:pos x="wd2" y="hd2"/>
                </a:cxn>
                <a:cxn ang="5400000">
                  <a:pos x="wd2" y="hd2"/>
                </a:cxn>
                <a:cxn ang="10800000">
                  <a:pos x="wd2" y="hd2"/>
                </a:cxn>
                <a:cxn ang="16200000">
                  <a:pos x="wd2" y="hd2"/>
                </a:cxn>
              </a:cxnLst>
              <a:rect l="0" t="0" r="r" b="b"/>
              <a:pathLst>
                <a:path w="21600" h="21600" extrusionOk="0">
                  <a:moveTo>
                    <a:pt x="3161" y="3828"/>
                  </a:moveTo>
                  <a:lnTo>
                    <a:pt x="2371" y="2187"/>
                  </a:lnTo>
                  <a:lnTo>
                    <a:pt x="1317" y="1094"/>
                  </a:lnTo>
                  <a:lnTo>
                    <a:pt x="790" y="820"/>
                  </a:lnTo>
                  <a:lnTo>
                    <a:pt x="0" y="547"/>
                  </a:lnTo>
                  <a:lnTo>
                    <a:pt x="0" y="0"/>
                  </a:lnTo>
                  <a:lnTo>
                    <a:pt x="9483" y="0"/>
                  </a:lnTo>
                  <a:lnTo>
                    <a:pt x="9483" y="547"/>
                  </a:lnTo>
                  <a:lnTo>
                    <a:pt x="8166" y="820"/>
                  </a:lnTo>
                  <a:lnTo>
                    <a:pt x="7376" y="1641"/>
                  </a:lnTo>
                  <a:lnTo>
                    <a:pt x="7376" y="2734"/>
                  </a:lnTo>
                  <a:lnTo>
                    <a:pt x="7902" y="4648"/>
                  </a:lnTo>
                  <a:lnTo>
                    <a:pt x="12117" y="15038"/>
                  </a:lnTo>
                  <a:lnTo>
                    <a:pt x="16595" y="4101"/>
                  </a:lnTo>
                  <a:lnTo>
                    <a:pt x="16859" y="2734"/>
                  </a:lnTo>
                  <a:lnTo>
                    <a:pt x="16595" y="1367"/>
                  </a:lnTo>
                  <a:lnTo>
                    <a:pt x="15805" y="820"/>
                  </a:lnTo>
                  <a:lnTo>
                    <a:pt x="15015" y="547"/>
                  </a:lnTo>
                  <a:lnTo>
                    <a:pt x="15015" y="273"/>
                  </a:lnTo>
                  <a:lnTo>
                    <a:pt x="21600" y="273"/>
                  </a:lnTo>
                  <a:lnTo>
                    <a:pt x="21600" y="547"/>
                  </a:lnTo>
                  <a:lnTo>
                    <a:pt x="20546" y="820"/>
                  </a:lnTo>
                  <a:lnTo>
                    <a:pt x="19756" y="1367"/>
                  </a:lnTo>
                  <a:lnTo>
                    <a:pt x="18702" y="2461"/>
                  </a:lnTo>
                  <a:lnTo>
                    <a:pt x="17912" y="4101"/>
                  </a:lnTo>
                  <a:lnTo>
                    <a:pt x="11063" y="21600"/>
                  </a:lnTo>
                  <a:lnTo>
                    <a:pt x="3161" y="382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0" name="Freeform 76"/>
            <p:cNvSpPr/>
            <p:nvPr/>
          </p:nvSpPr>
          <p:spPr>
            <a:xfrm>
              <a:off x="2904252" y="1250005"/>
              <a:ext cx="239617" cy="161767"/>
            </a:xfrm>
            <a:custGeom>
              <a:avLst/>
              <a:gdLst/>
              <a:ahLst/>
              <a:cxnLst>
                <a:cxn ang="0">
                  <a:pos x="wd2" y="hd2"/>
                </a:cxn>
                <a:cxn ang="5400000">
                  <a:pos x="wd2" y="hd2"/>
                </a:cxn>
                <a:cxn ang="10800000">
                  <a:pos x="wd2" y="hd2"/>
                </a:cxn>
                <a:cxn ang="16200000">
                  <a:pos x="wd2" y="hd2"/>
                </a:cxn>
              </a:cxnLst>
              <a:rect l="0" t="0" r="r" b="b"/>
              <a:pathLst>
                <a:path w="21600" h="21600" extrusionOk="0">
                  <a:moveTo>
                    <a:pt x="6766" y="5330"/>
                  </a:moveTo>
                  <a:lnTo>
                    <a:pt x="7547" y="3927"/>
                  </a:lnTo>
                  <a:lnTo>
                    <a:pt x="8328" y="2805"/>
                  </a:lnTo>
                  <a:lnTo>
                    <a:pt x="9108" y="1964"/>
                  </a:lnTo>
                  <a:lnTo>
                    <a:pt x="9889" y="1403"/>
                  </a:lnTo>
                  <a:lnTo>
                    <a:pt x="11711" y="561"/>
                  </a:lnTo>
                  <a:lnTo>
                    <a:pt x="13533" y="281"/>
                  </a:lnTo>
                  <a:lnTo>
                    <a:pt x="16135" y="842"/>
                  </a:lnTo>
                  <a:lnTo>
                    <a:pt x="16916" y="1122"/>
                  </a:lnTo>
                  <a:lnTo>
                    <a:pt x="17696" y="1964"/>
                  </a:lnTo>
                  <a:lnTo>
                    <a:pt x="18217" y="3086"/>
                  </a:lnTo>
                  <a:lnTo>
                    <a:pt x="18737" y="4488"/>
                  </a:lnTo>
                  <a:lnTo>
                    <a:pt x="18998" y="6171"/>
                  </a:lnTo>
                  <a:lnTo>
                    <a:pt x="18998" y="17953"/>
                  </a:lnTo>
                  <a:lnTo>
                    <a:pt x="19258" y="19917"/>
                  </a:lnTo>
                  <a:lnTo>
                    <a:pt x="19778" y="20758"/>
                  </a:lnTo>
                  <a:lnTo>
                    <a:pt x="20299" y="21039"/>
                  </a:lnTo>
                  <a:lnTo>
                    <a:pt x="21340" y="21319"/>
                  </a:lnTo>
                  <a:lnTo>
                    <a:pt x="21600" y="21600"/>
                  </a:lnTo>
                  <a:lnTo>
                    <a:pt x="13272" y="21600"/>
                  </a:lnTo>
                  <a:lnTo>
                    <a:pt x="13272" y="21319"/>
                  </a:lnTo>
                  <a:lnTo>
                    <a:pt x="14053" y="21039"/>
                  </a:lnTo>
                  <a:lnTo>
                    <a:pt x="14834" y="20478"/>
                  </a:lnTo>
                  <a:lnTo>
                    <a:pt x="15094" y="19356"/>
                  </a:lnTo>
                  <a:lnTo>
                    <a:pt x="15094" y="6452"/>
                  </a:lnTo>
                  <a:lnTo>
                    <a:pt x="14834" y="5610"/>
                  </a:lnTo>
                  <a:lnTo>
                    <a:pt x="14313" y="5049"/>
                  </a:lnTo>
                  <a:lnTo>
                    <a:pt x="13793" y="4208"/>
                  </a:lnTo>
                  <a:lnTo>
                    <a:pt x="12492" y="3647"/>
                  </a:lnTo>
                  <a:lnTo>
                    <a:pt x="10930" y="3366"/>
                  </a:lnTo>
                  <a:lnTo>
                    <a:pt x="9369" y="3927"/>
                  </a:lnTo>
                  <a:lnTo>
                    <a:pt x="8067" y="4769"/>
                  </a:lnTo>
                  <a:lnTo>
                    <a:pt x="7547" y="5610"/>
                  </a:lnTo>
                  <a:lnTo>
                    <a:pt x="7027" y="7294"/>
                  </a:lnTo>
                  <a:lnTo>
                    <a:pt x="6766" y="8416"/>
                  </a:lnTo>
                  <a:lnTo>
                    <a:pt x="6766" y="18234"/>
                  </a:lnTo>
                  <a:lnTo>
                    <a:pt x="7027" y="19636"/>
                  </a:lnTo>
                  <a:lnTo>
                    <a:pt x="7807" y="20478"/>
                  </a:lnTo>
                  <a:lnTo>
                    <a:pt x="8848" y="21039"/>
                  </a:lnTo>
                  <a:lnTo>
                    <a:pt x="10149" y="21319"/>
                  </a:lnTo>
                  <a:lnTo>
                    <a:pt x="10149" y="21600"/>
                  </a:lnTo>
                  <a:lnTo>
                    <a:pt x="0" y="21600"/>
                  </a:lnTo>
                  <a:lnTo>
                    <a:pt x="0" y="21319"/>
                  </a:lnTo>
                  <a:lnTo>
                    <a:pt x="1301" y="21039"/>
                  </a:lnTo>
                  <a:lnTo>
                    <a:pt x="2082" y="20197"/>
                  </a:lnTo>
                  <a:lnTo>
                    <a:pt x="2602" y="19075"/>
                  </a:lnTo>
                  <a:lnTo>
                    <a:pt x="2863" y="17392"/>
                  </a:lnTo>
                  <a:lnTo>
                    <a:pt x="2863" y="7574"/>
                  </a:lnTo>
                  <a:lnTo>
                    <a:pt x="2602" y="5330"/>
                  </a:lnTo>
                  <a:lnTo>
                    <a:pt x="2342" y="4208"/>
                  </a:lnTo>
                  <a:lnTo>
                    <a:pt x="1561" y="3927"/>
                  </a:lnTo>
                  <a:lnTo>
                    <a:pt x="260" y="3647"/>
                  </a:lnTo>
                  <a:lnTo>
                    <a:pt x="3643" y="1964"/>
                  </a:lnTo>
                  <a:lnTo>
                    <a:pt x="6766" y="0"/>
                  </a:lnTo>
                  <a:lnTo>
                    <a:pt x="6766" y="5330"/>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1" name="Freeform 77"/>
            <p:cNvSpPr/>
            <p:nvPr/>
          </p:nvSpPr>
          <p:spPr>
            <a:xfrm>
              <a:off x="2609785" y="1180677"/>
              <a:ext cx="329112" cy="241600"/>
            </a:xfrm>
            <a:custGeom>
              <a:avLst/>
              <a:gdLst/>
              <a:ahLst/>
              <a:cxnLst>
                <a:cxn ang="0">
                  <a:pos x="wd2" y="hd2"/>
                </a:cxn>
                <a:cxn ang="5400000">
                  <a:pos x="wd2" y="hd2"/>
                </a:cxn>
                <a:cxn ang="10800000">
                  <a:pos x="wd2" y="hd2"/>
                </a:cxn>
                <a:cxn ang="16200000">
                  <a:pos x="wd2" y="hd2"/>
                </a:cxn>
              </a:cxnLst>
              <a:rect l="0" t="0" r="r" b="b"/>
              <a:pathLst>
                <a:path w="21600" h="21600" extrusionOk="0">
                  <a:moveTo>
                    <a:pt x="0" y="751"/>
                  </a:moveTo>
                  <a:lnTo>
                    <a:pt x="0" y="0"/>
                  </a:lnTo>
                  <a:lnTo>
                    <a:pt x="9284" y="0"/>
                  </a:lnTo>
                  <a:lnTo>
                    <a:pt x="9284" y="751"/>
                  </a:lnTo>
                  <a:lnTo>
                    <a:pt x="7768" y="751"/>
                  </a:lnTo>
                  <a:lnTo>
                    <a:pt x="7389" y="939"/>
                  </a:lnTo>
                  <a:lnTo>
                    <a:pt x="6821" y="1315"/>
                  </a:lnTo>
                  <a:lnTo>
                    <a:pt x="6442" y="1690"/>
                  </a:lnTo>
                  <a:lnTo>
                    <a:pt x="6253" y="2066"/>
                  </a:lnTo>
                  <a:lnTo>
                    <a:pt x="6063" y="2817"/>
                  </a:lnTo>
                  <a:lnTo>
                    <a:pt x="6063" y="14275"/>
                  </a:lnTo>
                  <a:lnTo>
                    <a:pt x="6253" y="15965"/>
                  </a:lnTo>
                  <a:lnTo>
                    <a:pt x="6442" y="17280"/>
                  </a:lnTo>
                  <a:lnTo>
                    <a:pt x="7011" y="18407"/>
                  </a:lnTo>
                  <a:lnTo>
                    <a:pt x="7579" y="19158"/>
                  </a:lnTo>
                  <a:lnTo>
                    <a:pt x="8337" y="19910"/>
                  </a:lnTo>
                  <a:lnTo>
                    <a:pt x="9474" y="20285"/>
                  </a:lnTo>
                  <a:lnTo>
                    <a:pt x="10611" y="20473"/>
                  </a:lnTo>
                  <a:lnTo>
                    <a:pt x="11937" y="20473"/>
                  </a:lnTo>
                  <a:lnTo>
                    <a:pt x="12884" y="20285"/>
                  </a:lnTo>
                  <a:lnTo>
                    <a:pt x="13832" y="19910"/>
                  </a:lnTo>
                  <a:lnTo>
                    <a:pt x="14779" y="19346"/>
                  </a:lnTo>
                  <a:lnTo>
                    <a:pt x="16295" y="17843"/>
                  </a:lnTo>
                  <a:lnTo>
                    <a:pt x="17053" y="16717"/>
                  </a:lnTo>
                  <a:lnTo>
                    <a:pt x="17432" y="15402"/>
                  </a:lnTo>
                  <a:lnTo>
                    <a:pt x="17621" y="14275"/>
                  </a:lnTo>
                  <a:lnTo>
                    <a:pt x="17621" y="2442"/>
                  </a:lnTo>
                  <a:lnTo>
                    <a:pt x="17242" y="1690"/>
                  </a:lnTo>
                  <a:lnTo>
                    <a:pt x="16863" y="1315"/>
                  </a:lnTo>
                  <a:lnTo>
                    <a:pt x="16295" y="939"/>
                  </a:lnTo>
                  <a:lnTo>
                    <a:pt x="15347" y="751"/>
                  </a:lnTo>
                  <a:lnTo>
                    <a:pt x="14589" y="751"/>
                  </a:lnTo>
                  <a:lnTo>
                    <a:pt x="14589" y="0"/>
                  </a:lnTo>
                  <a:lnTo>
                    <a:pt x="21600" y="0"/>
                  </a:lnTo>
                  <a:lnTo>
                    <a:pt x="21600" y="751"/>
                  </a:lnTo>
                  <a:lnTo>
                    <a:pt x="20842" y="751"/>
                  </a:lnTo>
                  <a:lnTo>
                    <a:pt x="19705" y="939"/>
                  </a:lnTo>
                  <a:lnTo>
                    <a:pt x="18947" y="1690"/>
                  </a:lnTo>
                  <a:lnTo>
                    <a:pt x="18758" y="2442"/>
                  </a:lnTo>
                  <a:lnTo>
                    <a:pt x="18568" y="3381"/>
                  </a:lnTo>
                  <a:lnTo>
                    <a:pt x="18568" y="14463"/>
                  </a:lnTo>
                  <a:lnTo>
                    <a:pt x="18379" y="16153"/>
                  </a:lnTo>
                  <a:lnTo>
                    <a:pt x="17811" y="17656"/>
                  </a:lnTo>
                  <a:lnTo>
                    <a:pt x="17053" y="18970"/>
                  </a:lnTo>
                  <a:lnTo>
                    <a:pt x="15916" y="19910"/>
                  </a:lnTo>
                  <a:lnTo>
                    <a:pt x="14779" y="20661"/>
                  </a:lnTo>
                  <a:lnTo>
                    <a:pt x="13642" y="21224"/>
                  </a:lnTo>
                  <a:lnTo>
                    <a:pt x="12316" y="21412"/>
                  </a:lnTo>
                  <a:lnTo>
                    <a:pt x="11368" y="21600"/>
                  </a:lnTo>
                  <a:lnTo>
                    <a:pt x="9853" y="21600"/>
                  </a:lnTo>
                  <a:lnTo>
                    <a:pt x="8337" y="21412"/>
                  </a:lnTo>
                  <a:lnTo>
                    <a:pt x="6821" y="21037"/>
                  </a:lnTo>
                  <a:lnTo>
                    <a:pt x="5495" y="20473"/>
                  </a:lnTo>
                  <a:lnTo>
                    <a:pt x="4358" y="19534"/>
                  </a:lnTo>
                  <a:lnTo>
                    <a:pt x="3979" y="18783"/>
                  </a:lnTo>
                  <a:lnTo>
                    <a:pt x="3600" y="18219"/>
                  </a:lnTo>
                  <a:lnTo>
                    <a:pt x="3221" y="17468"/>
                  </a:lnTo>
                  <a:lnTo>
                    <a:pt x="3032" y="16529"/>
                  </a:lnTo>
                  <a:lnTo>
                    <a:pt x="2842" y="15402"/>
                  </a:lnTo>
                  <a:lnTo>
                    <a:pt x="2842" y="14275"/>
                  </a:lnTo>
                  <a:lnTo>
                    <a:pt x="2653" y="3381"/>
                  </a:lnTo>
                  <a:lnTo>
                    <a:pt x="2653" y="2254"/>
                  </a:lnTo>
                  <a:lnTo>
                    <a:pt x="2463" y="1690"/>
                  </a:lnTo>
                  <a:lnTo>
                    <a:pt x="1895" y="1127"/>
                  </a:lnTo>
                  <a:lnTo>
                    <a:pt x="1326" y="939"/>
                  </a:lnTo>
                  <a:lnTo>
                    <a:pt x="0" y="751"/>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2" name="Freeform 78"/>
            <p:cNvSpPr/>
            <p:nvPr/>
          </p:nvSpPr>
          <p:spPr>
            <a:xfrm>
              <a:off x="3140980" y="1193282"/>
              <a:ext cx="101044" cy="218490"/>
            </a:xfrm>
            <a:custGeom>
              <a:avLst/>
              <a:gdLst/>
              <a:ahLst/>
              <a:cxnLst>
                <a:cxn ang="0">
                  <a:pos x="wd2" y="hd2"/>
                </a:cxn>
                <a:cxn ang="5400000">
                  <a:pos x="wd2" y="hd2"/>
                </a:cxn>
                <a:cxn ang="10800000">
                  <a:pos x="wd2" y="hd2"/>
                </a:cxn>
                <a:cxn ang="16200000">
                  <a:pos x="wd2" y="hd2"/>
                </a:cxn>
              </a:cxnLst>
              <a:rect l="0" t="0" r="r" b="b"/>
              <a:pathLst>
                <a:path w="21600" h="21600" extrusionOk="0">
                  <a:moveTo>
                    <a:pt x="12343" y="0"/>
                  </a:moveTo>
                  <a:lnTo>
                    <a:pt x="14811" y="0"/>
                  </a:lnTo>
                  <a:lnTo>
                    <a:pt x="16663" y="623"/>
                  </a:lnTo>
                  <a:lnTo>
                    <a:pt x="17897" y="1246"/>
                  </a:lnTo>
                  <a:lnTo>
                    <a:pt x="18514" y="1869"/>
                  </a:lnTo>
                  <a:lnTo>
                    <a:pt x="17897" y="2700"/>
                  </a:lnTo>
                  <a:lnTo>
                    <a:pt x="16663" y="3531"/>
                  </a:lnTo>
                  <a:lnTo>
                    <a:pt x="14811" y="3946"/>
                  </a:lnTo>
                  <a:lnTo>
                    <a:pt x="12343" y="4154"/>
                  </a:lnTo>
                  <a:lnTo>
                    <a:pt x="9874" y="3946"/>
                  </a:lnTo>
                  <a:lnTo>
                    <a:pt x="8023" y="3531"/>
                  </a:lnTo>
                  <a:lnTo>
                    <a:pt x="6789" y="2700"/>
                  </a:lnTo>
                  <a:lnTo>
                    <a:pt x="6171" y="1869"/>
                  </a:lnTo>
                  <a:lnTo>
                    <a:pt x="6789" y="1246"/>
                  </a:lnTo>
                  <a:lnTo>
                    <a:pt x="8023" y="623"/>
                  </a:lnTo>
                  <a:lnTo>
                    <a:pt x="9874" y="0"/>
                  </a:lnTo>
                  <a:lnTo>
                    <a:pt x="12343" y="0"/>
                  </a:lnTo>
                  <a:close/>
                  <a:moveTo>
                    <a:pt x="7406" y="10177"/>
                  </a:moveTo>
                  <a:lnTo>
                    <a:pt x="7406" y="9554"/>
                  </a:lnTo>
                  <a:lnTo>
                    <a:pt x="6789" y="8931"/>
                  </a:lnTo>
                  <a:lnTo>
                    <a:pt x="6171" y="8723"/>
                  </a:lnTo>
                  <a:lnTo>
                    <a:pt x="4937" y="8515"/>
                  </a:lnTo>
                  <a:lnTo>
                    <a:pt x="1234" y="8308"/>
                  </a:lnTo>
                  <a:lnTo>
                    <a:pt x="9257" y="7062"/>
                  </a:lnTo>
                  <a:lnTo>
                    <a:pt x="16663" y="5815"/>
                  </a:lnTo>
                  <a:lnTo>
                    <a:pt x="16663" y="20146"/>
                  </a:lnTo>
                  <a:lnTo>
                    <a:pt x="17280" y="20977"/>
                  </a:lnTo>
                  <a:lnTo>
                    <a:pt x="19131" y="21185"/>
                  </a:lnTo>
                  <a:lnTo>
                    <a:pt x="21600" y="21392"/>
                  </a:lnTo>
                  <a:lnTo>
                    <a:pt x="21600" y="21600"/>
                  </a:lnTo>
                  <a:lnTo>
                    <a:pt x="0" y="21600"/>
                  </a:lnTo>
                  <a:lnTo>
                    <a:pt x="0" y="21392"/>
                  </a:lnTo>
                  <a:lnTo>
                    <a:pt x="3703" y="21185"/>
                  </a:lnTo>
                  <a:lnTo>
                    <a:pt x="6171" y="20769"/>
                  </a:lnTo>
                  <a:lnTo>
                    <a:pt x="6789" y="19938"/>
                  </a:lnTo>
                  <a:lnTo>
                    <a:pt x="7406" y="18900"/>
                  </a:lnTo>
                  <a:lnTo>
                    <a:pt x="7406" y="10177"/>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3" name="Freeform 79"/>
            <p:cNvSpPr/>
            <p:nvPr/>
          </p:nvSpPr>
          <p:spPr>
            <a:xfrm>
              <a:off x="3957981" y="1193282"/>
              <a:ext cx="106818" cy="218490"/>
            </a:xfrm>
            <a:custGeom>
              <a:avLst/>
              <a:gdLst/>
              <a:ahLst/>
              <a:cxnLst>
                <a:cxn ang="0">
                  <a:pos x="wd2" y="hd2"/>
                </a:cxn>
                <a:cxn ang="5400000">
                  <a:pos x="wd2" y="hd2"/>
                </a:cxn>
                <a:cxn ang="10800000">
                  <a:pos x="wd2" y="hd2"/>
                </a:cxn>
                <a:cxn ang="16200000">
                  <a:pos x="wd2" y="hd2"/>
                </a:cxn>
              </a:cxnLst>
              <a:rect l="0" t="0" r="r" b="b"/>
              <a:pathLst>
                <a:path w="21600" h="21600" extrusionOk="0">
                  <a:moveTo>
                    <a:pt x="11676" y="0"/>
                  </a:moveTo>
                  <a:lnTo>
                    <a:pt x="14011" y="0"/>
                  </a:lnTo>
                  <a:lnTo>
                    <a:pt x="15762" y="623"/>
                  </a:lnTo>
                  <a:lnTo>
                    <a:pt x="16930" y="1246"/>
                  </a:lnTo>
                  <a:lnTo>
                    <a:pt x="17514" y="1869"/>
                  </a:lnTo>
                  <a:lnTo>
                    <a:pt x="16930" y="2700"/>
                  </a:lnTo>
                  <a:lnTo>
                    <a:pt x="15762" y="3531"/>
                  </a:lnTo>
                  <a:lnTo>
                    <a:pt x="14011" y="3946"/>
                  </a:lnTo>
                  <a:lnTo>
                    <a:pt x="11676" y="4154"/>
                  </a:lnTo>
                  <a:lnTo>
                    <a:pt x="9341" y="3946"/>
                  </a:lnTo>
                  <a:lnTo>
                    <a:pt x="7589" y="3531"/>
                  </a:lnTo>
                  <a:lnTo>
                    <a:pt x="6422" y="2700"/>
                  </a:lnTo>
                  <a:lnTo>
                    <a:pt x="5838" y="1869"/>
                  </a:lnTo>
                  <a:lnTo>
                    <a:pt x="6422" y="1246"/>
                  </a:lnTo>
                  <a:lnTo>
                    <a:pt x="7589" y="623"/>
                  </a:lnTo>
                  <a:lnTo>
                    <a:pt x="9341" y="0"/>
                  </a:lnTo>
                  <a:lnTo>
                    <a:pt x="11676" y="0"/>
                  </a:lnTo>
                  <a:close/>
                  <a:moveTo>
                    <a:pt x="7005" y="10177"/>
                  </a:moveTo>
                  <a:lnTo>
                    <a:pt x="7005" y="9554"/>
                  </a:lnTo>
                  <a:lnTo>
                    <a:pt x="6422" y="8931"/>
                  </a:lnTo>
                  <a:lnTo>
                    <a:pt x="5838" y="8723"/>
                  </a:lnTo>
                  <a:lnTo>
                    <a:pt x="4670" y="8515"/>
                  </a:lnTo>
                  <a:lnTo>
                    <a:pt x="1168" y="8308"/>
                  </a:lnTo>
                  <a:lnTo>
                    <a:pt x="8757" y="7062"/>
                  </a:lnTo>
                  <a:lnTo>
                    <a:pt x="15762" y="5815"/>
                  </a:lnTo>
                  <a:lnTo>
                    <a:pt x="15762" y="18900"/>
                  </a:lnTo>
                  <a:lnTo>
                    <a:pt x="16346" y="20146"/>
                  </a:lnTo>
                  <a:lnTo>
                    <a:pt x="17514" y="20977"/>
                  </a:lnTo>
                  <a:lnTo>
                    <a:pt x="19265" y="21185"/>
                  </a:lnTo>
                  <a:lnTo>
                    <a:pt x="21600" y="21392"/>
                  </a:lnTo>
                  <a:lnTo>
                    <a:pt x="21600" y="21600"/>
                  </a:lnTo>
                  <a:lnTo>
                    <a:pt x="0" y="21600"/>
                  </a:lnTo>
                  <a:lnTo>
                    <a:pt x="0" y="21392"/>
                  </a:lnTo>
                  <a:lnTo>
                    <a:pt x="3503" y="21185"/>
                  </a:lnTo>
                  <a:lnTo>
                    <a:pt x="5838" y="20769"/>
                  </a:lnTo>
                  <a:lnTo>
                    <a:pt x="6422" y="19938"/>
                  </a:lnTo>
                  <a:lnTo>
                    <a:pt x="7005" y="18900"/>
                  </a:lnTo>
                  <a:lnTo>
                    <a:pt x="7005" y="10177"/>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4" name="Freeform 80"/>
            <p:cNvSpPr/>
            <p:nvPr/>
          </p:nvSpPr>
          <p:spPr>
            <a:xfrm>
              <a:off x="3467203" y="552522"/>
              <a:ext cx="430154" cy="594543"/>
            </a:xfrm>
            <a:custGeom>
              <a:avLst/>
              <a:gdLst/>
              <a:ahLst/>
              <a:cxnLst>
                <a:cxn ang="0">
                  <a:pos x="wd2" y="hd2"/>
                </a:cxn>
                <a:cxn ang="5400000">
                  <a:pos x="wd2" y="hd2"/>
                </a:cxn>
                <a:cxn ang="10800000">
                  <a:pos x="wd2" y="hd2"/>
                </a:cxn>
                <a:cxn ang="16200000">
                  <a:pos x="wd2" y="hd2"/>
                </a:cxn>
              </a:cxnLst>
              <a:rect l="0" t="0" r="r" b="b"/>
              <a:pathLst>
                <a:path w="21600" h="21600" extrusionOk="0">
                  <a:moveTo>
                    <a:pt x="11597" y="0"/>
                  </a:moveTo>
                  <a:lnTo>
                    <a:pt x="12612" y="229"/>
                  </a:lnTo>
                  <a:lnTo>
                    <a:pt x="12612" y="6793"/>
                  </a:lnTo>
                  <a:lnTo>
                    <a:pt x="20875" y="6717"/>
                  </a:lnTo>
                  <a:lnTo>
                    <a:pt x="20875" y="8167"/>
                  </a:lnTo>
                  <a:lnTo>
                    <a:pt x="12612" y="8167"/>
                  </a:lnTo>
                  <a:lnTo>
                    <a:pt x="12612" y="16334"/>
                  </a:lnTo>
                  <a:lnTo>
                    <a:pt x="12902" y="17402"/>
                  </a:lnTo>
                  <a:lnTo>
                    <a:pt x="13047" y="17784"/>
                  </a:lnTo>
                  <a:lnTo>
                    <a:pt x="13482" y="18165"/>
                  </a:lnTo>
                  <a:lnTo>
                    <a:pt x="13772" y="18471"/>
                  </a:lnTo>
                  <a:lnTo>
                    <a:pt x="14207" y="18700"/>
                  </a:lnTo>
                  <a:lnTo>
                    <a:pt x="15366" y="19005"/>
                  </a:lnTo>
                  <a:lnTo>
                    <a:pt x="17251" y="19005"/>
                  </a:lnTo>
                  <a:lnTo>
                    <a:pt x="17831" y="18852"/>
                  </a:lnTo>
                  <a:lnTo>
                    <a:pt x="18556" y="18700"/>
                  </a:lnTo>
                  <a:lnTo>
                    <a:pt x="19136" y="18471"/>
                  </a:lnTo>
                  <a:lnTo>
                    <a:pt x="19860" y="18165"/>
                  </a:lnTo>
                  <a:lnTo>
                    <a:pt x="20440" y="17784"/>
                  </a:lnTo>
                  <a:lnTo>
                    <a:pt x="20585" y="17707"/>
                  </a:lnTo>
                  <a:lnTo>
                    <a:pt x="20730" y="17784"/>
                  </a:lnTo>
                  <a:lnTo>
                    <a:pt x="21310" y="18242"/>
                  </a:lnTo>
                  <a:lnTo>
                    <a:pt x="21455" y="18318"/>
                  </a:lnTo>
                  <a:lnTo>
                    <a:pt x="21600" y="18318"/>
                  </a:lnTo>
                  <a:lnTo>
                    <a:pt x="20440" y="19234"/>
                  </a:lnTo>
                  <a:lnTo>
                    <a:pt x="19281" y="20073"/>
                  </a:lnTo>
                  <a:lnTo>
                    <a:pt x="17831" y="20684"/>
                  </a:lnTo>
                  <a:lnTo>
                    <a:pt x="16961" y="20989"/>
                  </a:lnTo>
                  <a:lnTo>
                    <a:pt x="16236" y="21218"/>
                  </a:lnTo>
                  <a:lnTo>
                    <a:pt x="14497" y="21524"/>
                  </a:lnTo>
                  <a:lnTo>
                    <a:pt x="13627" y="21600"/>
                  </a:lnTo>
                  <a:lnTo>
                    <a:pt x="11742" y="21600"/>
                  </a:lnTo>
                  <a:lnTo>
                    <a:pt x="10728" y="21447"/>
                  </a:lnTo>
                  <a:lnTo>
                    <a:pt x="9858" y="21371"/>
                  </a:lnTo>
                  <a:lnTo>
                    <a:pt x="7828" y="20913"/>
                  </a:lnTo>
                  <a:lnTo>
                    <a:pt x="6813" y="20608"/>
                  </a:lnTo>
                  <a:lnTo>
                    <a:pt x="5944" y="20150"/>
                  </a:lnTo>
                  <a:lnTo>
                    <a:pt x="5219" y="19692"/>
                  </a:lnTo>
                  <a:lnTo>
                    <a:pt x="4494" y="19158"/>
                  </a:lnTo>
                  <a:lnTo>
                    <a:pt x="3624" y="17784"/>
                  </a:lnTo>
                  <a:lnTo>
                    <a:pt x="3624" y="8167"/>
                  </a:lnTo>
                  <a:lnTo>
                    <a:pt x="0" y="8167"/>
                  </a:lnTo>
                  <a:lnTo>
                    <a:pt x="0" y="7022"/>
                  </a:lnTo>
                  <a:lnTo>
                    <a:pt x="2030" y="6717"/>
                  </a:lnTo>
                  <a:lnTo>
                    <a:pt x="4059" y="6182"/>
                  </a:lnTo>
                  <a:lnTo>
                    <a:pt x="5799" y="5572"/>
                  </a:lnTo>
                  <a:lnTo>
                    <a:pt x="7393" y="4808"/>
                  </a:lnTo>
                  <a:lnTo>
                    <a:pt x="8118" y="4351"/>
                  </a:lnTo>
                  <a:lnTo>
                    <a:pt x="8843" y="3816"/>
                  </a:lnTo>
                  <a:lnTo>
                    <a:pt x="10003" y="2748"/>
                  </a:lnTo>
                  <a:lnTo>
                    <a:pt x="10438" y="2137"/>
                  </a:lnTo>
                  <a:lnTo>
                    <a:pt x="11307" y="763"/>
                  </a:lnTo>
                  <a:lnTo>
                    <a:pt x="11597" y="0"/>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5" name="Freeform 81"/>
            <p:cNvSpPr/>
            <p:nvPr/>
          </p:nvSpPr>
          <p:spPr>
            <a:xfrm>
              <a:off x="3825182" y="733196"/>
              <a:ext cx="597598" cy="415970"/>
            </a:xfrm>
            <a:custGeom>
              <a:avLst/>
              <a:gdLst/>
              <a:ahLst/>
              <a:cxnLst>
                <a:cxn ang="0">
                  <a:pos x="wd2" y="hd2"/>
                </a:cxn>
                <a:cxn ang="5400000">
                  <a:pos x="wd2" y="hd2"/>
                </a:cxn>
                <a:cxn ang="10800000">
                  <a:pos x="wd2" y="hd2"/>
                </a:cxn>
                <a:cxn ang="16200000">
                  <a:pos x="wd2" y="hd2"/>
                </a:cxn>
              </a:cxnLst>
              <a:rect l="0" t="0" r="r" b="b"/>
              <a:pathLst>
                <a:path w="21600" h="21600" extrusionOk="0">
                  <a:moveTo>
                    <a:pt x="0" y="11564"/>
                  </a:moveTo>
                  <a:lnTo>
                    <a:pt x="104" y="10145"/>
                  </a:lnTo>
                  <a:lnTo>
                    <a:pt x="209" y="8836"/>
                  </a:lnTo>
                  <a:lnTo>
                    <a:pt x="522" y="7636"/>
                  </a:lnTo>
                  <a:lnTo>
                    <a:pt x="835" y="6545"/>
                  </a:lnTo>
                  <a:lnTo>
                    <a:pt x="1878" y="4582"/>
                  </a:lnTo>
                  <a:lnTo>
                    <a:pt x="2504" y="3818"/>
                  </a:lnTo>
                  <a:lnTo>
                    <a:pt x="3235" y="2945"/>
                  </a:lnTo>
                  <a:lnTo>
                    <a:pt x="4070" y="2291"/>
                  </a:lnTo>
                  <a:lnTo>
                    <a:pt x="5948" y="1200"/>
                  </a:lnTo>
                  <a:lnTo>
                    <a:pt x="6991" y="764"/>
                  </a:lnTo>
                  <a:lnTo>
                    <a:pt x="8035" y="436"/>
                  </a:lnTo>
                  <a:lnTo>
                    <a:pt x="9183" y="218"/>
                  </a:lnTo>
                  <a:lnTo>
                    <a:pt x="10330" y="109"/>
                  </a:lnTo>
                  <a:lnTo>
                    <a:pt x="11583" y="0"/>
                  </a:lnTo>
                  <a:lnTo>
                    <a:pt x="12730" y="0"/>
                  </a:lnTo>
                  <a:lnTo>
                    <a:pt x="13670" y="109"/>
                  </a:lnTo>
                  <a:lnTo>
                    <a:pt x="14609" y="327"/>
                  </a:lnTo>
                  <a:lnTo>
                    <a:pt x="15548" y="655"/>
                  </a:lnTo>
                  <a:lnTo>
                    <a:pt x="16278" y="982"/>
                  </a:lnTo>
                  <a:lnTo>
                    <a:pt x="17009" y="1418"/>
                  </a:lnTo>
                  <a:lnTo>
                    <a:pt x="17739" y="1964"/>
                  </a:lnTo>
                  <a:lnTo>
                    <a:pt x="18261" y="2509"/>
                  </a:lnTo>
                  <a:lnTo>
                    <a:pt x="18783" y="3164"/>
                  </a:lnTo>
                  <a:lnTo>
                    <a:pt x="19304" y="3927"/>
                  </a:lnTo>
                  <a:lnTo>
                    <a:pt x="19617" y="4691"/>
                  </a:lnTo>
                  <a:lnTo>
                    <a:pt x="20035" y="5564"/>
                  </a:lnTo>
                  <a:lnTo>
                    <a:pt x="20452" y="7309"/>
                  </a:lnTo>
                  <a:lnTo>
                    <a:pt x="20765" y="9273"/>
                  </a:lnTo>
                  <a:lnTo>
                    <a:pt x="6678" y="9273"/>
                  </a:lnTo>
                  <a:lnTo>
                    <a:pt x="6678" y="10145"/>
                  </a:lnTo>
                  <a:lnTo>
                    <a:pt x="6783" y="11018"/>
                  </a:lnTo>
                  <a:lnTo>
                    <a:pt x="7096" y="12655"/>
                  </a:lnTo>
                  <a:lnTo>
                    <a:pt x="7722" y="14182"/>
                  </a:lnTo>
                  <a:lnTo>
                    <a:pt x="8452" y="15600"/>
                  </a:lnTo>
                  <a:lnTo>
                    <a:pt x="8870" y="16255"/>
                  </a:lnTo>
                  <a:lnTo>
                    <a:pt x="9809" y="17236"/>
                  </a:lnTo>
                  <a:lnTo>
                    <a:pt x="10435" y="17673"/>
                  </a:lnTo>
                  <a:lnTo>
                    <a:pt x="10957" y="18000"/>
                  </a:lnTo>
                  <a:lnTo>
                    <a:pt x="12209" y="18436"/>
                  </a:lnTo>
                  <a:lnTo>
                    <a:pt x="12835" y="18545"/>
                  </a:lnTo>
                  <a:lnTo>
                    <a:pt x="13774" y="18545"/>
                  </a:lnTo>
                  <a:lnTo>
                    <a:pt x="14817" y="18436"/>
                  </a:lnTo>
                  <a:lnTo>
                    <a:pt x="15757" y="18327"/>
                  </a:lnTo>
                  <a:lnTo>
                    <a:pt x="16696" y="17891"/>
                  </a:lnTo>
                  <a:lnTo>
                    <a:pt x="17739" y="17345"/>
                  </a:lnTo>
                  <a:lnTo>
                    <a:pt x="18783" y="16473"/>
                  </a:lnTo>
                  <a:lnTo>
                    <a:pt x="19826" y="15273"/>
                  </a:lnTo>
                  <a:lnTo>
                    <a:pt x="20974" y="13745"/>
                  </a:lnTo>
                  <a:lnTo>
                    <a:pt x="21600" y="14400"/>
                  </a:lnTo>
                  <a:lnTo>
                    <a:pt x="21078" y="15818"/>
                  </a:lnTo>
                  <a:lnTo>
                    <a:pt x="20348" y="17127"/>
                  </a:lnTo>
                  <a:lnTo>
                    <a:pt x="19409" y="18327"/>
                  </a:lnTo>
                  <a:lnTo>
                    <a:pt x="18887" y="18873"/>
                  </a:lnTo>
                  <a:lnTo>
                    <a:pt x="18261" y="19418"/>
                  </a:lnTo>
                  <a:lnTo>
                    <a:pt x="17635" y="19855"/>
                  </a:lnTo>
                  <a:lnTo>
                    <a:pt x="16174" y="20727"/>
                  </a:lnTo>
                  <a:lnTo>
                    <a:pt x="15339" y="21055"/>
                  </a:lnTo>
                  <a:lnTo>
                    <a:pt x="13461" y="21491"/>
                  </a:lnTo>
                  <a:lnTo>
                    <a:pt x="12417" y="21600"/>
                  </a:lnTo>
                  <a:lnTo>
                    <a:pt x="10435" y="21600"/>
                  </a:lnTo>
                  <a:lnTo>
                    <a:pt x="9496" y="21491"/>
                  </a:lnTo>
                  <a:lnTo>
                    <a:pt x="8661" y="21273"/>
                  </a:lnTo>
                  <a:lnTo>
                    <a:pt x="7722" y="21055"/>
                  </a:lnTo>
                  <a:lnTo>
                    <a:pt x="6783" y="20727"/>
                  </a:lnTo>
                  <a:lnTo>
                    <a:pt x="4904" y="19855"/>
                  </a:lnTo>
                  <a:lnTo>
                    <a:pt x="4070" y="19309"/>
                  </a:lnTo>
                  <a:lnTo>
                    <a:pt x="3235" y="18655"/>
                  </a:lnTo>
                  <a:lnTo>
                    <a:pt x="2504" y="17891"/>
                  </a:lnTo>
                  <a:lnTo>
                    <a:pt x="1252" y="16145"/>
                  </a:lnTo>
                  <a:lnTo>
                    <a:pt x="730" y="15055"/>
                  </a:lnTo>
                  <a:lnTo>
                    <a:pt x="417" y="13964"/>
                  </a:lnTo>
                  <a:lnTo>
                    <a:pt x="0" y="11564"/>
                  </a:lnTo>
                  <a:close/>
                  <a:moveTo>
                    <a:pt x="6991" y="7200"/>
                  </a:moveTo>
                  <a:lnTo>
                    <a:pt x="14191" y="7200"/>
                  </a:lnTo>
                  <a:lnTo>
                    <a:pt x="14191" y="6109"/>
                  </a:lnTo>
                  <a:lnTo>
                    <a:pt x="13983" y="5127"/>
                  </a:lnTo>
                  <a:lnTo>
                    <a:pt x="13670" y="4145"/>
                  </a:lnTo>
                  <a:lnTo>
                    <a:pt x="13252" y="3382"/>
                  </a:lnTo>
                  <a:lnTo>
                    <a:pt x="12835" y="2727"/>
                  </a:lnTo>
                  <a:lnTo>
                    <a:pt x="12209" y="2291"/>
                  </a:lnTo>
                  <a:lnTo>
                    <a:pt x="11583" y="1964"/>
                  </a:lnTo>
                  <a:lnTo>
                    <a:pt x="10852" y="1855"/>
                  </a:lnTo>
                  <a:lnTo>
                    <a:pt x="10226" y="1964"/>
                  </a:lnTo>
                  <a:lnTo>
                    <a:pt x="9496" y="2182"/>
                  </a:lnTo>
                  <a:lnTo>
                    <a:pt x="8243" y="3273"/>
                  </a:lnTo>
                  <a:lnTo>
                    <a:pt x="7722" y="4036"/>
                  </a:lnTo>
                  <a:lnTo>
                    <a:pt x="7096" y="6000"/>
                  </a:lnTo>
                  <a:lnTo>
                    <a:pt x="6991" y="7200"/>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6" name="Freeform 82"/>
            <p:cNvSpPr/>
            <p:nvPr/>
          </p:nvSpPr>
          <p:spPr>
            <a:xfrm>
              <a:off x="2026624" y="529413"/>
              <a:ext cx="964238" cy="720594"/>
            </a:xfrm>
            <a:custGeom>
              <a:avLst/>
              <a:gdLst/>
              <a:ahLst/>
              <a:cxnLst>
                <a:cxn ang="0">
                  <a:pos x="wd2" y="hd2"/>
                </a:cxn>
                <a:cxn ang="5400000">
                  <a:pos x="wd2" y="hd2"/>
                </a:cxn>
                <a:cxn ang="10800000">
                  <a:pos x="wd2" y="hd2"/>
                </a:cxn>
                <a:cxn ang="16200000">
                  <a:pos x="wd2" y="hd2"/>
                </a:cxn>
              </a:cxnLst>
              <a:rect l="0" t="0" r="r" b="b"/>
              <a:pathLst>
                <a:path w="21600" h="21600" extrusionOk="0">
                  <a:moveTo>
                    <a:pt x="13193" y="882"/>
                  </a:moveTo>
                  <a:lnTo>
                    <a:pt x="13193" y="6171"/>
                  </a:lnTo>
                  <a:lnTo>
                    <a:pt x="14098" y="5794"/>
                  </a:lnTo>
                  <a:lnTo>
                    <a:pt x="14874" y="5290"/>
                  </a:lnTo>
                  <a:lnTo>
                    <a:pt x="15586" y="4786"/>
                  </a:lnTo>
                  <a:lnTo>
                    <a:pt x="16103" y="4219"/>
                  </a:lnTo>
                  <a:lnTo>
                    <a:pt x="16556" y="3527"/>
                  </a:lnTo>
                  <a:lnTo>
                    <a:pt x="16944" y="2645"/>
                  </a:lnTo>
                  <a:lnTo>
                    <a:pt x="17202" y="1700"/>
                  </a:lnTo>
                  <a:lnTo>
                    <a:pt x="17461" y="504"/>
                  </a:lnTo>
                  <a:lnTo>
                    <a:pt x="17849" y="630"/>
                  </a:lnTo>
                  <a:lnTo>
                    <a:pt x="17914" y="6297"/>
                  </a:lnTo>
                  <a:lnTo>
                    <a:pt x="21600" y="6297"/>
                  </a:lnTo>
                  <a:lnTo>
                    <a:pt x="21600" y="7494"/>
                  </a:lnTo>
                  <a:lnTo>
                    <a:pt x="17914" y="7494"/>
                  </a:lnTo>
                  <a:lnTo>
                    <a:pt x="17849" y="13854"/>
                  </a:lnTo>
                  <a:lnTo>
                    <a:pt x="17914" y="14547"/>
                  </a:lnTo>
                  <a:lnTo>
                    <a:pt x="18043" y="15177"/>
                  </a:lnTo>
                  <a:lnTo>
                    <a:pt x="18302" y="15617"/>
                  </a:lnTo>
                  <a:lnTo>
                    <a:pt x="18496" y="15869"/>
                  </a:lnTo>
                  <a:lnTo>
                    <a:pt x="18884" y="16121"/>
                  </a:lnTo>
                  <a:lnTo>
                    <a:pt x="19143" y="16247"/>
                  </a:lnTo>
                  <a:lnTo>
                    <a:pt x="20048" y="16247"/>
                  </a:lnTo>
                  <a:lnTo>
                    <a:pt x="20371" y="16121"/>
                  </a:lnTo>
                  <a:lnTo>
                    <a:pt x="21212" y="15806"/>
                  </a:lnTo>
                  <a:lnTo>
                    <a:pt x="21535" y="16562"/>
                  </a:lnTo>
                  <a:lnTo>
                    <a:pt x="21147" y="17066"/>
                  </a:lnTo>
                  <a:lnTo>
                    <a:pt x="20695" y="17507"/>
                  </a:lnTo>
                  <a:lnTo>
                    <a:pt x="20177" y="17822"/>
                  </a:lnTo>
                  <a:lnTo>
                    <a:pt x="19595" y="18136"/>
                  </a:lnTo>
                  <a:lnTo>
                    <a:pt x="18949" y="18262"/>
                  </a:lnTo>
                  <a:lnTo>
                    <a:pt x="18366" y="18388"/>
                  </a:lnTo>
                  <a:lnTo>
                    <a:pt x="17784" y="18451"/>
                  </a:lnTo>
                  <a:lnTo>
                    <a:pt x="17267" y="18451"/>
                  </a:lnTo>
                  <a:lnTo>
                    <a:pt x="16491" y="18325"/>
                  </a:lnTo>
                  <a:lnTo>
                    <a:pt x="15844" y="18073"/>
                  </a:lnTo>
                  <a:lnTo>
                    <a:pt x="15521" y="17885"/>
                  </a:lnTo>
                  <a:lnTo>
                    <a:pt x="15262" y="17696"/>
                  </a:lnTo>
                  <a:lnTo>
                    <a:pt x="14810" y="17192"/>
                  </a:lnTo>
                  <a:lnTo>
                    <a:pt x="14486" y="16562"/>
                  </a:lnTo>
                  <a:lnTo>
                    <a:pt x="14228" y="15869"/>
                  </a:lnTo>
                  <a:lnTo>
                    <a:pt x="14098" y="15114"/>
                  </a:lnTo>
                  <a:lnTo>
                    <a:pt x="14034" y="14232"/>
                  </a:lnTo>
                  <a:lnTo>
                    <a:pt x="14034" y="7431"/>
                  </a:lnTo>
                  <a:lnTo>
                    <a:pt x="12611" y="7494"/>
                  </a:lnTo>
                  <a:lnTo>
                    <a:pt x="12611" y="6801"/>
                  </a:lnTo>
                  <a:lnTo>
                    <a:pt x="12546" y="6171"/>
                  </a:lnTo>
                  <a:lnTo>
                    <a:pt x="12417" y="5542"/>
                  </a:lnTo>
                  <a:lnTo>
                    <a:pt x="12287" y="4975"/>
                  </a:lnTo>
                  <a:lnTo>
                    <a:pt x="12093" y="4408"/>
                  </a:lnTo>
                  <a:lnTo>
                    <a:pt x="11899" y="3904"/>
                  </a:lnTo>
                  <a:lnTo>
                    <a:pt x="11382" y="2897"/>
                  </a:lnTo>
                  <a:lnTo>
                    <a:pt x="11059" y="2456"/>
                  </a:lnTo>
                  <a:lnTo>
                    <a:pt x="10735" y="2078"/>
                  </a:lnTo>
                  <a:lnTo>
                    <a:pt x="10347" y="1763"/>
                  </a:lnTo>
                  <a:lnTo>
                    <a:pt x="9959" y="1511"/>
                  </a:lnTo>
                  <a:lnTo>
                    <a:pt x="9507" y="1259"/>
                  </a:lnTo>
                  <a:lnTo>
                    <a:pt x="8601" y="1008"/>
                  </a:lnTo>
                  <a:lnTo>
                    <a:pt x="8084" y="1008"/>
                  </a:lnTo>
                  <a:lnTo>
                    <a:pt x="7566" y="1071"/>
                  </a:lnTo>
                  <a:lnTo>
                    <a:pt x="6984" y="1197"/>
                  </a:lnTo>
                  <a:lnTo>
                    <a:pt x="6402" y="1448"/>
                  </a:lnTo>
                  <a:lnTo>
                    <a:pt x="5885" y="1763"/>
                  </a:lnTo>
                  <a:lnTo>
                    <a:pt x="5368" y="2204"/>
                  </a:lnTo>
                  <a:lnTo>
                    <a:pt x="4980" y="2708"/>
                  </a:lnTo>
                  <a:lnTo>
                    <a:pt x="4786" y="3023"/>
                  </a:lnTo>
                  <a:lnTo>
                    <a:pt x="4656" y="3338"/>
                  </a:lnTo>
                  <a:lnTo>
                    <a:pt x="4592" y="3715"/>
                  </a:lnTo>
                  <a:lnTo>
                    <a:pt x="4527" y="4030"/>
                  </a:lnTo>
                  <a:lnTo>
                    <a:pt x="4592" y="4723"/>
                  </a:lnTo>
                  <a:lnTo>
                    <a:pt x="4656" y="4975"/>
                  </a:lnTo>
                  <a:lnTo>
                    <a:pt x="4786" y="5290"/>
                  </a:lnTo>
                  <a:lnTo>
                    <a:pt x="4915" y="5542"/>
                  </a:lnTo>
                  <a:lnTo>
                    <a:pt x="5109" y="5794"/>
                  </a:lnTo>
                  <a:lnTo>
                    <a:pt x="5691" y="6297"/>
                  </a:lnTo>
                  <a:lnTo>
                    <a:pt x="11382" y="10643"/>
                  </a:lnTo>
                  <a:lnTo>
                    <a:pt x="11899" y="11083"/>
                  </a:lnTo>
                  <a:lnTo>
                    <a:pt x="12417" y="11713"/>
                  </a:lnTo>
                  <a:lnTo>
                    <a:pt x="12869" y="12469"/>
                  </a:lnTo>
                  <a:lnTo>
                    <a:pt x="13257" y="13350"/>
                  </a:lnTo>
                  <a:lnTo>
                    <a:pt x="13646" y="14862"/>
                  </a:lnTo>
                  <a:lnTo>
                    <a:pt x="13646" y="16499"/>
                  </a:lnTo>
                  <a:lnTo>
                    <a:pt x="13387" y="17633"/>
                  </a:lnTo>
                  <a:lnTo>
                    <a:pt x="12999" y="18514"/>
                  </a:lnTo>
                  <a:lnTo>
                    <a:pt x="12029" y="19648"/>
                  </a:lnTo>
                  <a:lnTo>
                    <a:pt x="11641" y="19963"/>
                  </a:lnTo>
                  <a:lnTo>
                    <a:pt x="10735" y="20529"/>
                  </a:lnTo>
                  <a:lnTo>
                    <a:pt x="9765" y="20970"/>
                  </a:lnTo>
                  <a:lnTo>
                    <a:pt x="8795" y="21285"/>
                  </a:lnTo>
                  <a:lnTo>
                    <a:pt x="7760" y="21537"/>
                  </a:lnTo>
                  <a:lnTo>
                    <a:pt x="6790" y="21600"/>
                  </a:lnTo>
                  <a:lnTo>
                    <a:pt x="5756" y="21600"/>
                  </a:lnTo>
                  <a:lnTo>
                    <a:pt x="4786" y="21411"/>
                  </a:lnTo>
                  <a:lnTo>
                    <a:pt x="3816" y="21096"/>
                  </a:lnTo>
                  <a:lnTo>
                    <a:pt x="2910" y="20655"/>
                  </a:lnTo>
                  <a:lnTo>
                    <a:pt x="2069" y="20089"/>
                  </a:lnTo>
                  <a:lnTo>
                    <a:pt x="1293" y="19396"/>
                  </a:lnTo>
                  <a:lnTo>
                    <a:pt x="582" y="18577"/>
                  </a:lnTo>
                  <a:lnTo>
                    <a:pt x="0" y="17633"/>
                  </a:lnTo>
                  <a:lnTo>
                    <a:pt x="647" y="17318"/>
                  </a:lnTo>
                  <a:lnTo>
                    <a:pt x="1099" y="17885"/>
                  </a:lnTo>
                  <a:lnTo>
                    <a:pt x="1681" y="18451"/>
                  </a:lnTo>
                  <a:lnTo>
                    <a:pt x="2328" y="18955"/>
                  </a:lnTo>
                  <a:lnTo>
                    <a:pt x="3040" y="19396"/>
                  </a:lnTo>
                  <a:lnTo>
                    <a:pt x="3816" y="19711"/>
                  </a:lnTo>
                  <a:lnTo>
                    <a:pt x="4656" y="19900"/>
                  </a:lnTo>
                  <a:lnTo>
                    <a:pt x="5109" y="19963"/>
                  </a:lnTo>
                  <a:lnTo>
                    <a:pt x="5562" y="19963"/>
                  </a:lnTo>
                  <a:lnTo>
                    <a:pt x="5950" y="19900"/>
                  </a:lnTo>
                  <a:lnTo>
                    <a:pt x="6402" y="19837"/>
                  </a:lnTo>
                  <a:lnTo>
                    <a:pt x="6920" y="19648"/>
                  </a:lnTo>
                  <a:lnTo>
                    <a:pt x="7308" y="19459"/>
                  </a:lnTo>
                  <a:lnTo>
                    <a:pt x="7696" y="19207"/>
                  </a:lnTo>
                  <a:lnTo>
                    <a:pt x="8084" y="18829"/>
                  </a:lnTo>
                  <a:lnTo>
                    <a:pt x="8407" y="18451"/>
                  </a:lnTo>
                  <a:lnTo>
                    <a:pt x="8666" y="18010"/>
                  </a:lnTo>
                  <a:lnTo>
                    <a:pt x="8860" y="17570"/>
                  </a:lnTo>
                  <a:lnTo>
                    <a:pt x="8989" y="17066"/>
                  </a:lnTo>
                  <a:lnTo>
                    <a:pt x="9054" y="16562"/>
                  </a:lnTo>
                  <a:lnTo>
                    <a:pt x="9054" y="16058"/>
                  </a:lnTo>
                  <a:lnTo>
                    <a:pt x="8989" y="15555"/>
                  </a:lnTo>
                  <a:lnTo>
                    <a:pt x="8860" y="15051"/>
                  </a:lnTo>
                  <a:lnTo>
                    <a:pt x="8666" y="14547"/>
                  </a:lnTo>
                  <a:lnTo>
                    <a:pt x="8343" y="14043"/>
                  </a:lnTo>
                  <a:lnTo>
                    <a:pt x="7954" y="13602"/>
                  </a:lnTo>
                  <a:lnTo>
                    <a:pt x="7502" y="13162"/>
                  </a:lnTo>
                  <a:lnTo>
                    <a:pt x="2651" y="9257"/>
                  </a:lnTo>
                  <a:lnTo>
                    <a:pt x="2069" y="8753"/>
                  </a:lnTo>
                  <a:lnTo>
                    <a:pt x="1552" y="8250"/>
                  </a:lnTo>
                  <a:lnTo>
                    <a:pt x="1229" y="7620"/>
                  </a:lnTo>
                  <a:lnTo>
                    <a:pt x="905" y="7053"/>
                  </a:lnTo>
                  <a:lnTo>
                    <a:pt x="711" y="6423"/>
                  </a:lnTo>
                  <a:lnTo>
                    <a:pt x="647" y="5794"/>
                  </a:lnTo>
                  <a:lnTo>
                    <a:pt x="647" y="5227"/>
                  </a:lnTo>
                  <a:lnTo>
                    <a:pt x="711" y="4597"/>
                  </a:lnTo>
                  <a:lnTo>
                    <a:pt x="841" y="3967"/>
                  </a:lnTo>
                  <a:lnTo>
                    <a:pt x="1358" y="2834"/>
                  </a:lnTo>
                  <a:lnTo>
                    <a:pt x="1746" y="2330"/>
                  </a:lnTo>
                  <a:lnTo>
                    <a:pt x="2199" y="1889"/>
                  </a:lnTo>
                  <a:lnTo>
                    <a:pt x="2716" y="1448"/>
                  </a:lnTo>
                  <a:lnTo>
                    <a:pt x="3298" y="1071"/>
                  </a:lnTo>
                  <a:lnTo>
                    <a:pt x="3945" y="756"/>
                  </a:lnTo>
                  <a:lnTo>
                    <a:pt x="4656" y="504"/>
                  </a:lnTo>
                  <a:lnTo>
                    <a:pt x="5497" y="252"/>
                  </a:lnTo>
                  <a:lnTo>
                    <a:pt x="6532" y="126"/>
                  </a:lnTo>
                  <a:lnTo>
                    <a:pt x="7760" y="0"/>
                  </a:lnTo>
                  <a:lnTo>
                    <a:pt x="8989" y="0"/>
                  </a:lnTo>
                  <a:lnTo>
                    <a:pt x="10347" y="126"/>
                  </a:lnTo>
                  <a:lnTo>
                    <a:pt x="11059" y="252"/>
                  </a:lnTo>
                  <a:lnTo>
                    <a:pt x="12481" y="630"/>
                  </a:lnTo>
                  <a:lnTo>
                    <a:pt x="13128" y="882"/>
                  </a:lnTo>
                  <a:lnTo>
                    <a:pt x="13193" y="882"/>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7" name="Freeform 83"/>
            <p:cNvSpPr/>
            <p:nvPr/>
          </p:nvSpPr>
          <p:spPr>
            <a:xfrm>
              <a:off x="2959103" y="707986"/>
              <a:ext cx="580275" cy="436978"/>
            </a:xfrm>
            <a:custGeom>
              <a:avLst/>
              <a:gdLst/>
              <a:ahLst/>
              <a:cxnLst>
                <a:cxn ang="0">
                  <a:pos x="wd2" y="hd2"/>
                </a:cxn>
                <a:cxn ang="5400000">
                  <a:pos x="wd2" y="hd2"/>
                </a:cxn>
                <a:cxn ang="10800000">
                  <a:pos x="wd2" y="hd2"/>
                </a:cxn>
                <a:cxn ang="16200000">
                  <a:pos x="wd2" y="hd2"/>
                </a:cxn>
              </a:cxnLst>
              <a:rect l="0" t="0" r="r" b="b"/>
              <a:pathLst>
                <a:path w="21600" h="21600" extrusionOk="0">
                  <a:moveTo>
                    <a:pt x="12573" y="10177"/>
                  </a:moveTo>
                  <a:lnTo>
                    <a:pt x="12573" y="15992"/>
                  </a:lnTo>
                  <a:lnTo>
                    <a:pt x="12143" y="17238"/>
                  </a:lnTo>
                  <a:lnTo>
                    <a:pt x="11821" y="17758"/>
                  </a:lnTo>
                  <a:lnTo>
                    <a:pt x="11391" y="18069"/>
                  </a:lnTo>
                  <a:lnTo>
                    <a:pt x="10854" y="18381"/>
                  </a:lnTo>
                  <a:lnTo>
                    <a:pt x="10209" y="18588"/>
                  </a:lnTo>
                  <a:lnTo>
                    <a:pt x="8597" y="18588"/>
                  </a:lnTo>
                  <a:lnTo>
                    <a:pt x="7845" y="18277"/>
                  </a:lnTo>
                  <a:lnTo>
                    <a:pt x="7307" y="17965"/>
                  </a:lnTo>
                  <a:lnTo>
                    <a:pt x="6448" y="16927"/>
                  </a:lnTo>
                  <a:lnTo>
                    <a:pt x="6233" y="16304"/>
                  </a:lnTo>
                  <a:lnTo>
                    <a:pt x="6125" y="15681"/>
                  </a:lnTo>
                  <a:lnTo>
                    <a:pt x="6125" y="15058"/>
                  </a:lnTo>
                  <a:lnTo>
                    <a:pt x="6233" y="14123"/>
                  </a:lnTo>
                  <a:lnTo>
                    <a:pt x="6555" y="13396"/>
                  </a:lnTo>
                  <a:lnTo>
                    <a:pt x="7093" y="12773"/>
                  </a:lnTo>
                  <a:lnTo>
                    <a:pt x="7737" y="12358"/>
                  </a:lnTo>
                  <a:lnTo>
                    <a:pt x="12573" y="10177"/>
                  </a:lnTo>
                  <a:close/>
                  <a:moveTo>
                    <a:pt x="1290" y="7788"/>
                  </a:moveTo>
                  <a:lnTo>
                    <a:pt x="1397" y="6854"/>
                  </a:lnTo>
                  <a:lnTo>
                    <a:pt x="1612" y="5815"/>
                  </a:lnTo>
                  <a:lnTo>
                    <a:pt x="1934" y="4985"/>
                  </a:lnTo>
                  <a:lnTo>
                    <a:pt x="2257" y="4258"/>
                  </a:lnTo>
                  <a:lnTo>
                    <a:pt x="2794" y="3531"/>
                  </a:lnTo>
                  <a:lnTo>
                    <a:pt x="3869" y="2285"/>
                  </a:lnTo>
                  <a:lnTo>
                    <a:pt x="4621" y="1765"/>
                  </a:lnTo>
                  <a:lnTo>
                    <a:pt x="5266" y="1350"/>
                  </a:lnTo>
                  <a:lnTo>
                    <a:pt x="6018" y="935"/>
                  </a:lnTo>
                  <a:lnTo>
                    <a:pt x="6770" y="623"/>
                  </a:lnTo>
                  <a:lnTo>
                    <a:pt x="7522" y="415"/>
                  </a:lnTo>
                  <a:lnTo>
                    <a:pt x="9134" y="104"/>
                  </a:lnTo>
                  <a:lnTo>
                    <a:pt x="10746" y="0"/>
                  </a:lnTo>
                  <a:lnTo>
                    <a:pt x="12251" y="104"/>
                  </a:lnTo>
                  <a:lnTo>
                    <a:pt x="13648" y="415"/>
                  </a:lnTo>
                  <a:lnTo>
                    <a:pt x="15045" y="935"/>
                  </a:lnTo>
                  <a:lnTo>
                    <a:pt x="16334" y="1662"/>
                  </a:lnTo>
                  <a:lnTo>
                    <a:pt x="17409" y="2492"/>
                  </a:lnTo>
                  <a:lnTo>
                    <a:pt x="18269" y="3531"/>
                  </a:lnTo>
                  <a:lnTo>
                    <a:pt x="18591" y="4050"/>
                  </a:lnTo>
                  <a:lnTo>
                    <a:pt x="18806" y="4673"/>
                  </a:lnTo>
                  <a:lnTo>
                    <a:pt x="19021" y="5919"/>
                  </a:lnTo>
                  <a:lnTo>
                    <a:pt x="19021" y="17031"/>
                  </a:lnTo>
                  <a:lnTo>
                    <a:pt x="19128" y="17550"/>
                  </a:lnTo>
                  <a:lnTo>
                    <a:pt x="19343" y="17965"/>
                  </a:lnTo>
                  <a:lnTo>
                    <a:pt x="19666" y="18277"/>
                  </a:lnTo>
                  <a:lnTo>
                    <a:pt x="19988" y="18485"/>
                  </a:lnTo>
                  <a:lnTo>
                    <a:pt x="20955" y="18485"/>
                  </a:lnTo>
                  <a:lnTo>
                    <a:pt x="21600" y="18173"/>
                  </a:lnTo>
                  <a:lnTo>
                    <a:pt x="21278" y="18900"/>
                  </a:lnTo>
                  <a:lnTo>
                    <a:pt x="20848" y="19523"/>
                  </a:lnTo>
                  <a:lnTo>
                    <a:pt x="20310" y="20146"/>
                  </a:lnTo>
                  <a:lnTo>
                    <a:pt x="19773" y="20665"/>
                  </a:lnTo>
                  <a:lnTo>
                    <a:pt x="19128" y="21081"/>
                  </a:lnTo>
                  <a:lnTo>
                    <a:pt x="18484" y="21392"/>
                  </a:lnTo>
                  <a:lnTo>
                    <a:pt x="17839" y="21600"/>
                  </a:lnTo>
                  <a:lnTo>
                    <a:pt x="16549" y="21600"/>
                  </a:lnTo>
                  <a:lnTo>
                    <a:pt x="15904" y="21496"/>
                  </a:lnTo>
                  <a:lnTo>
                    <a:pt x="14615" y="20873"/>
                  </a:lnTo>
                  <a:lnTo>
                    <a:pt x="14078" y="20458"/>
                  </a:lnTo>
                  <a:lnTo>
                    <a:pt x="13648" y="19835"/>
                  </a:lnTo>
                  <a:lnTo>
                    <a:pt x="13110" y="19212"/>
                  </a:lnTo>
                  <a:lnTo>
                    <a:pt x="12788" y="18381"/>
                  </a:lnTo>
                  <a:lnTo>
                    <a:pt x="11928" y="19108"/>
                  </a:lnTo>
                  <a:lnTo>
                    <a:pt x="11176" y="19731"/>
                  </a:lnTo>
                  <a:lnTo>
                    <a:pt x="9457" y="20769"/>
                  </a:lnTo>
                  <a:lnTo>
                    <a:pt x="8597" y="21081"/>
                  </a:lnTo>
                  <a:lnTo>
                    <a:pt x="7630" y="21288"/>
                  </a:lnTo>
                  <a:lnTo>
                    <a:pt x="6770" y="21496"/>
                  </a:lnTo>
                  <a:lnTo>
                    <a:pt x="5803" y="21600"/>
                  </a:lnTo>
                  <a:lnTo>
                    <a:pt x="5158" y="21600"/>
                  </a:lnTo>
                  <a:lnTo>
                    <a:pt x="4406" y="21496"/>
                  </a:lnTo>
                  <a:lnTo>
                    <a:pt x="3869" y="21392"/>
                  </a:lnTo>
                  <a:lnTo>
                    <a:pt x="3224" y="21185"/>
                  </a:lnTo>
                  <a:lnTo>
                    <a:pt x="2687" y="20873"/>
                  </a:lnTo>
                  <a:lnTo>
                    <a:pt x="2257" y="20665"/>
                  </a:lnTo>
                  <a:lnTo>
                    <a:pt x="1504" y="19938"/>
                  </a:lnTo>
                  <a:lnTo>
                    <a:pt x="860" y="19108"/>
                  </a:lnTo>
                  <a:lnTo>
                    <a:pt x="430" y="18277"/>
                  </a:lnTo>
                  <a:lnTo>
                    <a:pt x="107" y="17342"/>
                  </a:lnTo>
                  <a:lnTo>
                    <a:pt x="0" y="16408"/>
                  </a:lnTo>
                  <a:lnTo>
                    <a:pt x="0" y="15473"/>
                  </a:lnTo>
                  <a:lnTo>
                    <a:pt x="215" y="14642"/>
                  </a:lnTo>
                  <a:lnTo>
                    <a:pt x="537" y="13812"/>
                  </a:lnTo>
                  <a:lnTo>
                    <a:pt x="967" y="13085"/>
                  </a:lnTo>
                  <a:lnTo>
                    <a:pt x="1612" y="12358"/>
                  </a:lnTo>
                  <a:lnTo>
                    <a:pt x="2364" y="11838"/>
                  </a:lnTo>
                  <a:lnTo>
                    <a:pt x="3331" y="11319"/>
                  </a:lnTo>
                  <a:lnTo>
                    <a:pt x="4299" y="11008"/>
                  </a:lnTo>
                  <a:lnTo>
                    <a:pt x="11499" y="8827"/>
                  </a:lnTo>
                  <a:lnTo>
                    <a:pt x="11821" y="8723"/>
                  </a:lnTo>
                  <a:lnTo>
                    <a:pt x="12036" y="8619"/>
                  </a:lnTo>
                  <a:lnTo>
                    <a:pt x="12251" y="8308"/>
                  </a:lnTo>
                  <a:lnTo>
                    <a:pt x="12358" y="8100"/>
                  </a:lnTo>
                  <a:lnTo>
                    <a:pt x="12573" y="7477"/>
                  </a:lnTo>
                  <a:lnTo>
                    <a:pt x="12466" y="6854"/>
                  </a:lnTo>
                  <a:lnTo>
                    <a:pt x="12251" y="6231"/>
                  </a:lnTo>
                  <a:lnTo>
                    <a:pt x="11821" y="5608"/>
                  </a:lnTo>
                  <a:lnTo>
                    <a:pt x="11284" y="4985"/>
                  </a:lnTo>
                  <a:lnTo>
                    <a:pt x="10424" y="4569"/>
                  </a:lnTo>
                  <a:lnTo>
                    <a:pt x="9134" y="4154"/>
                  </a:lnTo>
                  <a:lnTo>
                    <a:pt x="8490" y="4050"/>
                  </a:lnTo>
                  <a:lnTo>
                    <a:pt x="7845" y="4050"/>
                  </a:lnTo>
                  <a:lnTo>
                    <a:pt x="6555" y="4154"/>
                  </a:lnTo>
                  <a:lnTo>
                    <a:pt x="5373" y="4465"/>
                  </a:lnTo>
                  <a:lnTo>
                    <a:pt x="4191" y="4985"/>
                  </a:lnTo>
                  <a:lnTo>
                    <a:pt x="3116" y="5712"/>
                  </a:lnTo>
                  <a:lnTo>
                    <a:pt x="2149" y="6646"/>
                  </a:lnTo>
                  <a:lnTo>
                    <a:pt x="1290" y="778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8" name="Freeform 84"/>
            <p:cNvSpPr/>
            <p:nvPr/>
          </p:nvSpPr>
          <p:spPr>
            <a:xfrm>
              <a:off x="-1" y="4201"/>
              <a:ext cx="741943" cy="571433"/>
            </a:xfrm>
            <a:custGeom>
              <a:avLst/>
              <a:gdLst/>
              <a:ahLst/>
              <a:cxnLst>
                <a:cxn ang="0">
                  <a:pos x="wd2" y="hd2"/>
                </a:cxn>
                <a:cxn ang="5400000">
                  <a:pos x="wd2" y="hd2"/>
                </a:cxn>
                <a:cxn ang="10800000">
                  <a:pos x="wd2" y="hd2"/>
                </a:cxn>
                <a:cxn ang="16200000">
                  <a:pos x="wd2" y="hd2"/>
                </a:cxn>
              </a:cxnLst>
              <a:rect l="0" t="0" r="r" b="b"/>
              <a:pathLst>
                <a:path w="21600" h="21600" extrusionOk="0">
                  <a:moveTo>
                    <a:pt x="21600" y="16597"/>
                  </a:moveTo>
                  <a:lnTo>
                    <a:pt x="20844" y="17391"/>
                  </a:lnTo>
                  <a:lnTo>
                    <a:pt x="19919" y="18265"/>
                  </a:lnTo>
                  <a:lnTo>
                    <a:pt x="18911" y="19059"/>
                  </a:lnTo>
                  <a:lnTo>
                    <a:pt x="17734" y="19853"/>
                  </a:lnTo>
                  <a:lnTo>
                    <a:pt x="16473" y="20568"/>
                  </a:lnTo>
                  <a:lnTo>
                    <a:pt x="15128" y="21044"/>
                  </a:lnTo>
                  <a:lnTo>
                    <a:pt x="14372" y="21282"/>
                  </a:lnTo>
                  <a:lnTo>
                    <a:pt x="13616" y="21441"/>
                  </a:lnTo>
                  <a:lnTo>
                    <a:pt x="11935" y="21600"/>
                  </a:lnTo>
                  <a:lnTo>
                    <a:pt x="11094" y="21600"/>
                  </a:lnTo>
                  <a:lnTo>
                    <a:pt x="10086" y="21521"/>
                  </a:lnTo>
                  <a:lnTo>
                    <a:pt x="9161" y="21362"/>
                  </a:lnTo>
                  <a:lnTo>
                    <a:pt x="8153" y="21124"/>
                  </a:lnTo>
                  <a:lnTo>
                    <a:pt x="7144" y="20806"/>
                  </a:lnTo>
                  <a:lnTo>
                    <a:pt x="6135" y="20409"/>
                  </a:lnTo>
                  <a:lnTo>
                    <a:pt x="5127" y="19932"/>
                  </a:lnTo>
                  <a:lnTo>
                    <a:pt x="4202" y="19376"/>
                  </a:lnTo>
                  <a:lnTo>
                    <a:pt x="3278" y="18662"/>
                  </a:lnTo>
                  <a:lnTo>
                    <a:pt x="2521" y="17868"/>
                  </a:lnTo>
                  <a:lnTo>
                    <a:pt x="1765" y="16994"/>
                  </a:lnTo>
                  <a:lnTo>
                    <a:pt x="1177" y="16041"/>
                  </a:lnTo>
                  <a:lnTo>
                    <a:pt x="672" y="14929"/>
                  </a:lnTo>
                  <a:lnTo>
                    <a:pt x="252" y="13659"/>
                  </a:lnTo>
                  <a:lnTo>
                    <a:pt x="84" y="12309"/>
                  </a:lnTo>
                  <a:lnTo>
                    <a:pt x="0" y="10800"/>
                  </a:lnTo>
                  <a:lnTo>
                    <a:pt x="84" y="9291"/>
                  </a:lnTo>
                  <a:lnTo>
                    <a:pt x="420" y="7862"/>
                  </a:lnTo>
                  <a:lnTo>
                    <a:pt x="840" y="6671"/>
                  </a:lnTo>
                  <a:lnTo>
                    <a:pt x="1429" y="5559"/>
                  </a:lnTo>
                  <a:lnTo>
                    <a:pt x="2185" y="4526"/>
                  </a:lnTo>
                  <a:lnTo>
                    <a:pt x="2942" y="3653"/>
                  </a:lnTo>
                  <a:lnTo>
                    <a:pt x="4791" y="2224"/>
                  </a:lnTo>
                  <a:lnTo>
                    <a:pt x="5715" y="1668"/>
                  </a:lnTo>
                  <a:lnTo>
                    <a:pt x="6724" y="1191"/>
                  </a:lnTo>
                  <a:lnTo>
                    <a:pt x="8741" y="556"/>
                  </a:lnTo>
                  <a:lnTo>
                    <a:pt x="9665" y="318"/>
                  </a:lnTo>
                  <a:lnTo>
                    <a:pt x="10590" y="159"/>
                  </a:lnTo>
                  <a:lnTo>
                    <a:pt x="11430" y="79"/>
                  </a:lnTo>
                  <a:lnTo>
                    <a:pt x="12103" y="0"/>
                  </a:lnTo>
                  <a:lnTo>
                    <a:pt x="13195" y="79"/>
                  </a:lnTo>
                  <a:lnTo>
                    <a:pt x="14372" y="159"/>
                  </a:lnTo>
                  <a:lnTo>
                    <a:pt x="15465" y="318"/>
                  </a:lnTo>
                  <a:lnTo>
                    <a:pt x="16557" y="556"/>
                  </a:lnTo>
                  <a:lnTo>
                    <a:pt x="18238" y="1032"/>
                  </a:lnTo>
                  <a:lnTo>
                    <a:pt x="19163" y="1271"/>
                  </a:lnTo>
                  <a:lnTo>
                    <a:pt x="19583" y="1191"/>
                  </a:lnTo>
                  <a:lnTo>
                    <a:pt x="19919" y="953"/>
                  </a:lnTo>
                  <a:lnTo>
                    <a:pt x="20171" y="635"/>
                  </a:lnTo>
                  <a:lnTo>
                    <a:pt x="20339" y="318"/>
                  </a:lnTo>
                  <a:lnTo>
                    <a:pt x="21096" y="318"/>
                  </a:lnTo>
                  <a:lnTo>
                    <a:pt x="21096" y="7782"/>
                  </a:lnTo>
                  <a:lnTo>
                    <a:pt x="20255" y="8021"/>
                  </a:lnTo>
                  <a:lnTo>
                    <a:pt x="20087" y="7147"/>
                  </a:lnTo>
                  <a:lnTo>
                    <a:pt x="19835" y="6194"/>
                  </a:lnTo>
                  <a:lnTo>
                    <a:pt x="19499" y="5082"/>
                  </a:lnTo>
                  <a:lnTo>
                    <a:pt x="19247" y="4606"/>
                  </a:lnTo>
                  <a:lnTo>
                    <a:pt x="18911" y="4050"/>
                  </a:lnTo>
                  <a:lnTo>
                    <a:pt x="18070" y="3097"/>
                  </a:lnTo>
                  <a:lnTo>
                    <a:pt x="17566" y="2700"/>
                  </a:lnTo>
                  <a:lnTo>
                    <a:pt x="16893" y="2303"/>
                  </a:lnTo>
                  <a:lnTo>
                    <a:pt x="16221" y="1985"/>
                  </a:lnTo>
                  <a:lnTo>
                    <a:pt x="15465" y="1747"/>
                  </a:lnTo>
                  <a:lnTo>
                    <a:pt x="14540" y="1588"/>
                  </a:lnTo>
                  <a:lnTo>
                    <a:pt x="12607" y="1588"/>
                  </a:lnTo>
                  <a:lnTo>
                    <a:pt x="11767" y="1747"/>
                  </a:lnTo>
                  <a:lnTo>
                    <a:pt x="11010" y="1906"/>
                  </a:lnTo>
                  <a:lnTo>
                    <a:pt x="10338" y="2224"/>
                  </a:lnTo>
                  <a:lnTo>
                    <a:pt x="9665" y="2621"/>
                  </a:lnTo>
                  <a:lnTo>
                    <a:pt x="8993" y="3097"/>
                  </a:lnTo>
                  <a:lnTo>
                    <a:pt x="8489" y="3574"/>
                  </a:lnTo>
                  <a:lnTo>
                    <a:pt x="7984" y="4129"/>
                  </a:lnTo>
                  <a:lnTo>
                    <a:pt x="7564" y="4765"/>
                  </a:lnTo>
                  <a:lnTo>
                    <a:pt x="7144" y="5479"/>
                  </a:lnTo>
                  <a:lnTo>
                    <a:pt x="6640" y="6909"/>
                  </a:lnTo>
                  <a:lnTo>
                    <a:pt x="6388" y="7703"/>
                  </a:lnTo>
                  <a:lnTo>
                    <a:pt x="6219" y="8497"/>
                  </a:lnTo>
                  <a:lnTo>
                    <a:pt x="6135" y="9291"/>
                  </a:lnTo>
                  <a:lnTo>
                    <a:pt x="6135" y="10879"/>
                  </a:lnTo>
                  <a:lnTo>
                    <a:pt x="6219" y="11753"/>
                  </a:lnTo>
                  <a:lnTo>
                    <a:pt x="6388" y="12547"/>
                  </a:lnTo>
                  <a:lnTo>
                    <a:pt x="6556" y="13262"/>
                  </a:lnTo>
                  <a:lnTo>
                    <a:pt x="6808" y="14056"/>
                  </a:lnTo>
                  <a:lnTo>
                    <a:pt x="7480" y="15485"/>
                  </a:lnTo>
                  <a:lnTo>
                    <a:pt x="7900" y="16121"/>
                  </a:lnTo>
                  <a:lnTo>
                    <a:pt x="8405" y="16756"/>
                  </a:lnTo>
                  <a:lnTo>
                    <a:pt x="8909" y="17312"/>
                  </a:lnTo>
                  <a:lnTo>
                    <a:pt x="9497" y="17788"/>
                  </a:lnTo>
                  <a:lnTo>
                    <a:pt x="10170" y="18265"/>
                  </a:lnTo>
                  <a:lnTo>
                    <a:pt x="10842" y="18582"/>
                  </a:lnTo>
                  <a:lnTo>
                    <a:pt x="11598" y="18821"/>
                  </a:lnTo>
                  <a:lnTo>
                    <a:pt x="12439" y="19059"/>
                  </a:lnTo>
                  <a:lnTo>
                    <a:pt x="13279" y="19138"/>
                  </a:lnTo>
                  <a:lnTo>
                    <a:pt x="14036" y="19138"/>
                  </a:lnTo>
                  <a:lnTo>
                    <a:pt x="14960" y="18979"/>
                  </a:lnTo>
                  <a:lnTo>
                    <a:pt x="15969" y="18741"/>
                  </a:lnTo>
                  <a:lnTo>
                    <a:pt x="16977" y="18424"/>
                  </a:lnTo>
                  <a:lnTo>
                    <a:pt x="17986" y="17868"/>
                  </a:lnTo>
                  <a:lnTo>
                    <a:pt x="19079" y="17232"/>
                  </a:lnTo>
                  <a:lnTo>
                    <a:pt x="20087" y="16438"/>
                  </a:lnTo>
                  <a:lnTo>
                    <a:pt x="21012" y="15406"/>
                  </a:lnTo>
                  <a:lnTo>
                    <a:pt x="21600" y="16597"/>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39" name="Freeform 85"/>
            <p:cNvSpPr/>
            <p:nvPr/>
          </p:nvSpPr>
          <p:spPr>
            <a:xfrm>
              <a:off x="684202" y="117647"/>
              <a:ext cx="704413" cy="4516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951" y="100"/>
                  </a:lnTo>
                  <a:lnTo>
                    <a:pt x="13013" y="301"/>
                  </a:lnTo>
                  <a:lnTo>
                    <a:pt x="13987" y="502"/>
                  </a:lnTo>
                  <a:lnTo>
                    <a:pt x="15934" y="1306"/>
                  </a:lnTo>
                  <a:lnTo>
                    <a:pt x="17705" y="2512"/>
                  </a:lnTo>
                  <a:lnTo>
                    <a:pt x="19121" y="3918"/>
                  </a:lnTo>
                  <a:lnTo>
                    <a:pt x="19741" y="4822"/>
                  </a:lnTo>
                  <a:lnTo>
                    <a:pt x="20272" y="5727"/>
                  </a:lnTo>
                  <a:lnTo>
                    <a:pt x="20715" y="6631"/>
                  </a:lnTo>
                  <a:lnTo>
                    <a:pt x="21157" y="7635"/>
                  </a:lnTo>
                  <a:lnTo>
                    <a:pt x="21423" y="8640"/>
                  </a:lnTo>
                  <a:lnTo>
                    <a:pt x="21600" y="10850"/>
                  </a:lnTo>
                  <a:lnTo>
                    <a:pt x="21511" y="11955"/>
                  </a:lnTo>
                  <a:lnTo>
                    <a:pt x="21423" y="12960"/>
                  </a:lnTo>
                  <a:lnTo>
                    <a:pt x="21157" y="14065"/>
                  </a:lnTo>
                  <a:lnTo>
                    <a:pt x="20715" y="15070"/>
                  </a:lnTo>
                  <a:lnTo>
                    <a:pt x="20272" y="15974"/>
                  </a:lnTo>
                  <a:lnTo>
                    <a:pt x="19741" y="16878"/>
                  </a:lnTo>
                  <a:lnTo>
                    <a:pt x="19121" y="17682"/>
                  </a:lnTo>
                  <a:lnTo>
                    <a:pt x="18413" y="18486"/>
                  </a:lnTo>
                  <a:lnTo>
                    <a:pt x="17705" y="19189"/>
                  </a:lnTo>
                  <a:lnTo>
                    <a:pt x="15934" y="20394"/>
                  </a:lnTo>
                  <a:lnTo>
                    <a:pt x="13987" y="21198"/>
                  </a:lnTo>
                  <a:lnTo>
                    <a:pt x="13013" y="21399"/>
                  </a:lnTo>
                  <a:lnTo>
                    <a:pt x="11951" y="21600"/>
                  </a:lnTo>
                  <a:lnTo>
                    <a:pt x="9738" y="21600"/>
                  </a:lnTo>
                  <a:lnTo>
                    <a:pt x="7613" y="21198"/>
                  </a:lnTo>
                  <a:lnTo>
                    <a:pt x="5666" y="20394"/>
                  </a:lnTo>
                  <a:lnTo>
                    <a:pt x="4780" y="19792"/>
                  </a:lnTo>
                  <a:lnTo>
                    <a:pt x="3984" y="19189"/>
                  </a:lnTo>
                  <a:lnTo>
                    <a:pt x="3187" y="18486"/>
                  </a:lnTo>
                  <a:lnTo>
                    <a:pt x="2479" y="17682"/>
                  </a:lnTo>
                  <a:lnTo>
                    <a:pt x="1859" y="16878"/>
                  </a:lnTo>
                  <a:lnTo>
                    <a:pt x="1328" y="15974"/>
                  </a:lnTo>
                  <a:lnTo>
                    <a:pt x="885" y="15070"/>
                  </a:lnTo>
                  <a:lnTo>
                    <a:pt x="531" y="14065"/>
                  </a:lnTo>
                  <a:lnTo>
                    <a:pt x="266" y="12960"/>
                  </a:lnTo>
                  <a:lnTo>
                    <a:pt x="89" y="11955"/>
                  </a:lnTo>
                  <a:lnTo>
                    <a:pt x="0" y="10850"/>
                  </a:lnTo>
                  <a:lnTo>
                    <a:pt x="89" y="9745"/>
                  </a:lnTo>
                  <a:lnTo>
                    <a:pt x="266" y="8640"/>
                  </a:lnTo>
                  <a:lnTo>
                    <a:pt x="531" y="7635"/>
                  </a:lnTo>
                  <a:lnTo>
                    <a:pt x="885" y="6631"/>
                  </a:lnTo>
                  <a:lnTo>
                    <a:pt x="1328" y="5727"/>
                  </a:lnTo>
                  <a:lnTo>
                    <a:pt x="1859" y="4822"/>
                  </a:lnTo>
                  <a:lnTo>
                    <a:pt x="2479" y="3918"/>
                  </a:lnTo>
                  <a:lnTo>
                    <a:pt x="3187" y="3215"/>
                  </a:lnTo>
                  <a:lnTo>
                    <a:pt x="3984" y="2512"/>
                  </a:lnTo>
                  <a:lnTo>
                    <a:pt x="4780" y="1909"/>
                  </a:lnTo>
                  <a:lnTo>
                    <a:pt x="5666" y="1306"/>
                  </a:lnTo>
                  <a:lnTo>
                    <a:pt x="7613" y="502"/>
                  </a:lnTo>
                  <a:lnTo>
                    <a:pt x="9738" y="100"/>
                  </a:lnTo>
                  <a:lnTo>
                    <a:pt x="10800" y="0"/>
                  </a:lnTo>
                  <a:close/>
                  <a:moveTo>
                    <a:pt x="10711" y="1708"/>
                  </a:moveTo>
                  <a:lnTo>
                    <a:pt x="11774" y="1909"/>
                  </a:lnTo>
                  <a:lnTo>
                    <a:pt x="12305" y="2110"/>
                  </a:lnTo>
                  <a:lnTo>
                    <a:pt x="12836" y="2411"/>
                  </a:lnTo>
                  <a:lnTo>
                    <a:pt x="13279" y="2813"/>
                  </a:lnTo>
                  <a:lnTo>
                    <a:pt x="13721" y="3315"/>
                  </a:lnTo>
                  <a:lnTo>
                    <a:pt x="14075" y="3818"/>
                  </a:lnTo>
                  <a:lnTo>
                    <a:pt x="14518" y="4420"/>
                  </a:lnTo>
                  <a:lnTo>
                    <a:pt x="14872" y="5023"/>
                  </a:lnTo>
                  <a:lnTo>
                    <a:pt x="15403" y="6430"/>
                  </a:lnTo>
                  <a:lnTo>
                    <a:pt x="15669" y="7233"/>
                  </a:lnTo>
                  <a:lnTo>
                    <a:pt x="15846" y="8037"/>
                  </a:lnTo>
                  <a:lnTo>
                    <a:pt x="16023" y="9846"/>
                  </a:lnTo>
                  <a:lnTo>
                    <a:pt x="16023" y="11654"/>
                  </a:lnTo>
                  <a:lnTo>
                    <a:pt x="15934" y="12558"/>
                  </a:lnTo>
                  <a:lnTo>
                    <a:pt x="15846" y="13362"/>
                  </a:lnTo>
                  <a:lnTo>
                    <a:pt x="15669" y="14266"/>
                  </a:lnTo>
                  <a:lnTo>
                    <a:pt x="15403" y="14969"/>
                  </a:lnTo>
                  <a:lnTo>
                    <a:pt x="15138" y="15773"/>
                  </a:lnTo>
                  <a:lnTo>
                    <a:pt x="14872" y="16476"/>
                  </a:lnTo>
                  <a:lnTo>
                    <a:pt x="14518" y="17079"/>
                  </a:lnTo>
                  <a:lnTo>
                    <a:pt x="14075" y="17682"/>
                  </a:lnTo>
                  <a:lnTo>
                    <a:pt x="13721" y="18184"/>
                  </a:lnTo>
                  <a:lnTo>
                    <a:pt x="12836" y="18988"/>
                  </a:lnTo>
                  <a:lnTo>
                    <a:pt x="12305" y="19289"/>
                  </a:lnTo>
                  <a:lnTo>
                    <a:pt x="11243" y="19691"/>
                  </a:lnTo>
                  <a:lnTo>
                    <a:pt x="10180" y="19691"/>
                  </a:lnTo>
                  <a:lnTo>
                    <a:pt x="9118" y="19289"/>
                  </a:lnTo>
                  <a:lnTo>
                    <a:pt x="8675" y="18988"/>
                  </a:lnTo>
                  <a:lnTo>
                    <a:pt x="7790" y="18184"/>
                  </a:lnTo>
                  <a:lnTo>
                    <a:pt x="7348" y="17682"/>
                  </a:lnTo>
                  <a:lnTo>
                    <a:pt x="6639" y="16476"/>
                  </a:lnTo>
                  <a:lnTo>
                    <a:pt x="6285" y="15773"/>
                  </a:lnTo>
                  <a:lnTo>
                    <a:pt x="6020" y="14969"/>
                  </a:lnTo>
                  <a:lnTo>
                    <a:pt x="5843" y="14266"/>
                  </a:lnTo>
                  <a:lnTo>
                    <a:pt x="5666" y="13362"/>
                  </a:lnTo>
                  <a:lnTo>
                    <a:pt x="5489" y="12558"/>
                  </a:lnTo>
                  <a:lnTo>
                    <a:pt x="5400" y="11654"/>
                  </a:lnTo>
                  <a:lnTo>
                    <a:pt x="5400" y="9846"/>
                  </a:lnTo>
                  <a:lnTo>
                    <a:pt x="5489" y="8941"/>
                  </a:lnTo>
                  <a:lnTo>
                    <a:pt x="5666" y="8037"/>
                  </a:lnTo>
                  <a:lnTo>
                    <a:pt x="6020" y="6430"/>
                  </a:lnTo>
                  <a:lnTo>
                    <a:pt x="6285" y="5727"/>
                  </a:lnTo>
                  <a:lnTo>
                    <a:pt x="6639" y="5023"/>
                  </a:lnTo>
                  <a:lnTo>
                    <a:pt x="7348" y="3818"/>
                  </a:lnTo>
                  <a:lnTo>
                    <a:pt x="8233" y="2813"/>
                  </a:lnTo>
                  <a:lnTo>
                    <a:pt x="8675" y="2411"/>
                  </a:lnTo>
                  <a:lnTo>
                    <a:pt x="9118" y="2110"/>
                  </a:lnTo>
                  <a:lnTo>
                    <a:pt x="9649" y="1909"/>
                  </a:lnTo>
                  <a:lnTo>
                    <a:pt x="10711" y="170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40" name="Freeform 86"/>
            <p:cNvSpPr/>
            <p:nvPr/>
          </p:nvSpPr>
          <p:spPr>
            <a:xfrm>
              <a:off x="1613793" y="117647"/>
              <a:ext cx="704414" cy="4516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951" y="100"/>
                  </a:lnTo>
                  <a:lnTo>
                    <a:pt x="13013" y="301"/>
                  </a:lnTo>
                  <a:lnTo>
                    <a:pt x="13987" y="502"/>
                  </a:lnTo>
                  <a:lnTo>
                    <a:pt x="15934" y="1306"/>
                  </a:lnTo>
                  <a:lnTo>
                    <a:pt x="17705" y="2512"/>
                  </a:lnTo>
                  <a:lnTo>
                    <a:pt x="19121" y="3918"/>
                  </a:lnTo>
                  <a:lnTo>
                    <a:pt x="19741" y="4822"/>
                  </a:lnTo>
                  <a:lnTo>
                    <a:pt x="20272" y="5727"/>
                  </a:lnTo>
                  <a:lnTo>
                    <a:pt x="20715" y="6631"/>
                  </a:lnTo>
                  <a:lnTo>
                    <a:pt x="21157" y="7635"/>
                  </a:lnTo>
                  <a:lnTo>
                    <a:pt x="21423" y="8640"/>
                  </a:lnTo>
                  <a:lnTo>
                    <a:pt x="21600" y="9745"/>
                  </a:lnTo>
                  <a:lnTo>
                    <a:pt x="21600" y="11955"/>
                  </a:lnTo>
                  <a:lnTo>
                    <a:pt x="21423" y="12960"/>
                  </a:lnTo>
                  <a:lnTo>
                    <a:pt x="21157" y="14065"/>
                  </a:lnTo>
                  <a:lnTo>
                    <a:pt x="20715" y="15070"/>
                  </a:lnTo>
                  <a:lnTo>
                    <a:pt x="20272" y="15974"/>
                  </a:lnTo>
                  <a:lnTo>
                    <a:pt x="19741" y="16878"/>
                  </a:lnTo>
                  <a:lnTo>
                    <a:pt x="19121" y="17682"/>
                  </a:lnTo>
                  <a:lnTo>
                    <a:pt x="18413" y="18486"/>
                  </a:lnTo>
                  <a:lnTo>
                    <a:pt x="17705" y="19189"/>
                  </a:lnTo>
                  <a:lnTo>
                    <a:pt x="15934" y="20394"/>
                  </a:lnTo>
                  <a:lnTo>
                    <a:pt x="13987" y="21198"/>
                  </a:lnTo>
                  <a:lnTo>
                    <a:pt x="13013" y="21399"/>
                  </a:lnTo>
                  <a:lnTo>
                    <a:pt x="11951" y="21600"/>
                  </a:lnTo>
                  <a:lnTo>
                    <a:pt x="9738" y="21600"/>
                  </a:lnTo>
                  <a:lnTo>
                    <a:pt x="7613" y="21198"/>
                  </a:lnTo>
                  <a:lnTo>
                    <a:pt x="5666" y="20394"/>
                  </a:lnTo>
                  <a:lnTo>
                    <a:pt x="4780" y="19792"/>
                  </a:lnTo>
                  <a:lnTo>
                    <a:pt x="3984" y="19189"/>
                  </a:lnTo>
                  <a:lnTo>
                    <a:pt x="3187" y="18486"/>
                  </a:lnTo>
                  <a:lnTo>
                    <a:pt x="2479" y="17682"/>
                  </a:lnTo>
                  <a:lnTo>
                    <a:pt x="1859" y="16878"/>
                  </a:lnTo>
                  <a:lnTo>
                    <a:pt x="1328" y="15974"/>
                  </a:lnTo>
                  <a:lnTo>
                    <a:pt x="885" y="15070"/>
                  </a:lnTo>
                  <a:lnTo>
                    <a:pt x="531" y="14065"/>
                  </a:lnTo>
                  <a:lnTo>
                    <a:pt x="266" y="12960"/>
                  </a:lnTo>
                  <a:lnTo>
                    <a:pt x="89" y="11955"/>
                  </a:lnTo>
                  <a:lnTo>
                    <a:pt x="0" y="10850"/>
                  </a:lnTo>
                  <a:lnTo>
                    <a:pt x="89" y="9745"/>
                  </a:lnTo>
                  <a:lnTo>
                    <a:pt x="266" y="8640"/>
                  </a:lnTo>
                  <a:lnTo>
                    <a:pt x="531" y="7635"/>
                  </a:lnTo>
                  <a:lnTo>
                    <a:pt x="885" y="6631"/>
                  </a:lnTo>
                  <a:lnTo>
                    <a:pt x="1328" y="5727"/>
                  </a:lnTo>
                  <a:lnTo>
                    <a:pt x="1859" y="4822"/>
                  </a:lnTo>
                  <a:lnTo>
                    <a:pt x="2479" y="3918"/>
                  </a:lnTo>
                  <a:lnTo>
                    <a:pt x="3187" y="3215"/>
                  </a:lnTo>
                  <a:lnTo>
                    <a:pt x="3984" y="2512"/>
                  </a:lnTo>
                  <a:lnTo>
                    <a:pt x="4780" y="1909"/>
                  </a:lnTo>
                  <a:lnTo>
                    <a:pt x="5666" y="1306"/>
                  </a:lnTo>
                  <a:lnTo>
                    <a:pt x="7613" y="502"/>
                  </a:lnTo>
                  <a:lnTo>
                    <a:pt x="9738" y="100"/>
                  </a:lnTo>
                  <a:lnTo>
                    <a:pt x="10800" y="0"/>
                  </a:lnTo>
                  <a:close/>
                  <a:moveTo>
                    <a:pt x="10711" y="1708"/>
                  </a:moveTo>
                  <a:lnTo>
                    <a:pt x="11774" y="1909"/>
                  </a:lnTo>
                  <a:lnTo>
                    <a:pt x="12305" y="2110"/>
                  </a:lnTo>
                  <a:lnTo>
                    <a:pt x="12836" y="2411"/>
                  </a:lnTo>
                  <a:lnTo>
                    <a:pt x="13279" y="2813"/>
                  </a:lnTo>
                  <a:lnTo>
                    <a:pt x="13721" y="3315"/>
                  </a:lnTo>
                  <a:lnTo>
                    <a:pt x="14075" y="3818"/>
                  </a:lnTo>
                  <a:lnTo>
                    <a:pt x="14518" y="4420"/>
                  </a:lnTo>
                  <a:lnTo>
                    <a:pt x="14784" y="5023"/>
                  </a:lnTo>
                  <a:lnTo>
                    <a:pt x="15138" y="5727"/>
                  </a:lnTo>
                  <a:lnTo>
                    <a:pt x="15403" y="6430"/>
                  </a:lnTo>
                  <a:lnTo>
                    <a:pt x="15669" y="7233"/>
                  </a:lnTo>
                  <a:lnTo>
                    <a:pt x="15846" y="8037"/>
                  </a:lnTo>
                  <a:lnTo>
                    <a:pt x="16023" y="9846"/>
                  </a:lnTo>
                  <a:lnTo>
                    <a:pt x="16023" y="11654"/>
                  </a:lnTo>
                  <a:lnTo>
                    <a:pt x="15934" y="12558"/>
                  </a:lnTo>
                  <a:lnTo>
                    <a:pt x="15846" y="13362"/>
                  </a:lnTo>
                  <a:lnTo>
                    <a:pt x="15669" y="14266"/>
                  </a:lnTo>
                  <a:lnTo>
                    <a:pt x="15403" y="14969"/>
                  </a:lnTo>
                  <a:lnTo>
                    <a:pt x="15138" y="15773"/>
                  </a:lnTo>
                  <a:lnTo>
                    <a:pt x="14784" y="16476"/>
                  </a:lnTo>
                  <a:lnTo>
                    <a:pt x="14518" y="17079"/>
                  </a:lnTo>
                  <a:lnTo>
                    <a:pt x="14075" y="17682"/>
                  </a:lnTo>
                  <a:lnTo>
                    <a:pt x="13721" y="18184"/>
                  </a:lnTo>
                  <a:lnTo>
                    <a:pt x="12836" y="18988"/>
                  </a:lnTo>
                  <a:lnTo>
                    <a:pt x="12305" y="19289"/>
                  </a:lnTo>
                  <a:lnTo>
                    <a:pt x="11243" y="19691"/>
                  </a:lnTo>
                  <a:lnTo>
                    <a:pt x="10180" y="19691"/>
                  </a:lnTo>
                  <a:lnTo>
                    <a:pt x="9118" y="19289"/>
                  </a:lnTo>
                  <a:lnTo>
                    <a:pt x="8675" y="18988"/>
                  </a:lnTo>
                  <a:lnTo>
                    <a:pt x="7790" y="18184"/>
                  </a:lnTo>
                  <a:lnTo>
                    <a:pt x="7348" y="17682"/>
                  </a:lnTo>
                  <a:lnTo>
                    <a:pt x="6639" y="16476"/>
                  </a:lnTo>
                  <a:lnTo>
                    <a:pt x="6285" y="15773"/>
                  </a:lnTo>
                  <a:lnTo>
                    <a:pt x="6020" y="14969"/>
                  </a:lnTo>
                  <a:lnTo>
                    <a:pt x="5843" y="14266"/>
                  </a:lnTo>
                  <a:lnTo>
                    <a:pt x="5666" y="13362"/>
                  </a:lnTo>
                  <a:lnTo>
                    <a:pt x="5489" y="12558"/>
                  </a:lnTo>
                  <a:lnTo>
                    <a:pt x="5400" y="11654"/>
                  </a:lnTo>
                  <a:lnTo>
                    <a:pt x="5400" y="9846"/>
                  </a:lnTo>
                  <a:lnTo>
                    <a:pt x="5489" y="8941"/>
                  </a:lnTo>
                  <a:lnTo>
                    <a:pt x="5666" y="8037"/>
                  </a:lnTo>
                  <a:lnTo>
                    <a:pt x="6020" y="6430"/>
                  </a:lnTo>
                  <a:lnTo>
                    <a:pt x="6285" y="5727"/>
                  </a:lnTo>
                  <a:lnTo>
                    <a:pt x="6639" y="5023"/>
                  </a:lnTo>
                  <a:lnTo>
                    <a:pt x="7348" y="3818"/>
                  </a:lnTo>
                  <a:lnTo>
                    <a:pt x="8233" y="2813"/>
                  </a:lnTo>
                  <a:lnTo>
                    <a:pt x="8675" y="2411"/>
                  </a:lnTo>
                  <a:lnTo>
                    <a:pt x="9118" y="2110"/>
                  </a:lnTo>
                  <a:lnTo>
                    <a:pt x="9649" y="1909"/>
                  </a:lnTo>
                  <a:lnTo>
                    <a:pt x="10711" y="170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41" name="Freeform 87"/>
            <p:cNvSpPr/>
            <p:nvPr/>
          </p:nvSpPr>
          <p:spPr>
            <a:xfrm>
              <a:off x="3923338" y="117647"/>
              <a:ext cx="704414" cy="4516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862" y="100"/>
                  </a:lnTo>
                  <a:lnTo>
                    <a:pt x="13987" y="502"/>
                  </a:lnTo>
                  <a:lnTo>
                    <a:pt x="15934" y="1306"/>
                  </a:lnTo>
                  <a:lnTo>
                    <a:pt x="16820" y="1909"/>
                  </a:lnTo>
                  <a:lnTo>
                    <a:pt x="17616" y="2512"/>
                  </a:lnTo>
                  <a:lnTo>
                    <a:pt x="18413" y="3215"/>
                  </a:lnTo>
                  <a:lnTo>
                    <a:pt x="19121" y="3918"/>
                  </a:lnTo>
                  <a:lnTo>
                    <a:pt x="19741" y="4822"/>
                  </a:lnTo>
                  <a:lnTo>
                    <a:pt x="20272" y="5727"/>
                  </a:lnTo>
                  <a:lnTo>
                    <a:pt x="20715" y="6631"/>
                  </a:lnTo>
                  <a:lnTo>
                    <a:pt x="21069" y="7635"/>
                  </a:lnTo>
                  <a:lnTo>
                    <a:pt x="21334" y="8640"/>
                  </a:lnTo>
                  <a:lnTo>
                    <a:pt x="21511" y="9745"/>
                  </a:lnTo>
                  <a:lnTo>
                    <a:pt x="21600" y="10850"/>
                  </a:lnTo>
                  <a:lnTo>
                    <a:pt x="21511" y="11955"/>
                  </a:lnTo>
                  <a:lnTo>
                    <a:pt x="21334" y="12960"/>
                  </a:lnTo>
                  <a:lnTo>
                    <a:pt x="21069" y="14065"/>
                  </a:lnTo>
                  <a:lnTo>
                    <a:pt x="20715" y="15070"/>
                  </a:lnTo>
                  <a:lnTo>
                    <a:pt x="20272" y="15974"/>
                  </a:lnTo>
                  <a:lnTo>
                    <a:pt x="19741" y="16878"/>
                  </a:lnTo>
                  <a:lnTo>
                    <a:pt x="19121" y="17682"/>
                  </a:lnTo>
                  <a:lnTo>
                    <a:pt x="18413" y="18486"/>
                  </a:lnTo>
                  <a:lnTo>
                    <a:pt x="17616" y="19189"/>
                  </a:lnTo>
                  <a:lnTo>
                    <a:pt x="16820" y="19792"/>
                  </a:lnTo>
                  <a:lnTo>
                    <a:pt x="15934" y="20394"/>
                  </a:lnTo>
                  <a:lnTo>
                    <a:pt x="13987" y="21198"/>
                  </a:lnTo>
                  <a:lnTo>
                    <a:pt x="11862" y="21600"/>
                  </a:lnTo>
                  <a:lnTo>
                    <a:pt x="9738" y="21600"/>
                  </a:lnTo>
                  <a:lnTo>
                    <a:pt x="7613" y="21198"/>
                  </a:lnTo>
                  <a:lnTo>
                    <a:pt x="5666" y="20394"/>
                  </a:lnTo>
                  <a:lnTo>
                    <a:pt x="4780" y="19792"/>
                  </a:lnTo>
                  <a:lnTo>
                    <a:pt x="3984" y="19189"/>
                  </a:lnTo>
                  <a:lnTo>
                    <a:pt x="3187" y="18486"/>
                  </a:lnTo>
                  <a:lnTo>
                    <a:pt x="2479" y="17682"/>
                  </a:lnTo>
                  <a:lnTo>
                    <a:pt x="1859" y="16878"/>
                  </a:lnTo>
                  <a:lnTo>
                    <a:pt x="1328" y="15974"/>
                  </a:lnTo>
                  <a:lnTo>
                    <a:pt x="885" y="15070"/>
                  </a:lnTo>
                  <a:lnTo>
                    <a:pt x="531" y="14065"/>
                  </a:lnTo>
                  <a:lnTo>
                    <a:pt x="177" y="12960"/>
                  </a:lnTo>
                  <a:lnTo>
                    <a:pt x="89" y="11955"/>
                  </a:lnTo>
                  <a:lnTo>
                    <a:pt x="0" y="10850"/>
                  </a:lnTo>
                  <a:lnTo>
                    <a:pt x="177" y="8640"/>
                  </a:lnTo>
                  <a:lnTo>
                    <a:pt x="885" y="6631"/>
                  </a:lnTo>
                  <a:lnTo>
                    <a:pt x="1328" y="5727"/>
                  </a:lnTo>
                  <a:lnTo>
                    <a:pt x="1859" y="4822"/>
                  </a:lnTo>
                  <a:lnTo>
                    <a:pt x="2479" y="3918"/>
                  </a:lnTo>
                  <a:lnTo>
                    <a:pt x="3187" y="3215"/>
                  </a:lnTo>
                  <a:lnTo>
                    <a:pt x="3984" y="2512"/>
                  </a:lnTo>
                  <a:lnTo>
                    <a:pt x="4780" y="1909"/>
                  </a:lnTo>
                  <a:lnTo>
                    <a:pt x="5666" y="1306"/>
                  </a:lnTo>
                  <a:lnTo>
                    <a:pt x="7613" y="502"/>
                  </a:lnTo>
                  <a:lnTo>
                    <a:pt x="9738" y="100"/>
                  </a:lnTo>
                  <a:lnTo>
                    <a:pt x="10800" y="0"/>
                  </a:lnTo>
                  <a:close/>
                  <a:moveTo>
                    <a:pt x="10711" y="1708"/>
                  </a:moveTo>
                  <a:lnTo>
                    <a:pt x="11774" y="1909"/>
                  </a:lnTo>
                  <a:lnTo>
                    <a:pt x="12305" y="2110"/>
                  </a:lnTo>
                  <a:lnTo>
                    <a:pt x="12748" y="2411"/>
                  </a:lnTo>
                  <a:lnTo>
                    <a:pt x="13279" y="2813"/>
                  </a:lnTo>
                  <a:lnTo>
                    <a:pt x="13721" y="3315"/>
                  </a:lnTo>
                  <a:lnTo>
                    <a:pt x="14075" y="3818"/>
                  </a:lnTo>
                  <a:lnTo>
                    <a:pt x="14518" y="4420"/>
                  </a:lnTo>
                  <a:lnTo>
                    <a:pt x="14784" y="5023"/>
                  </a:lnTo>
                  <a:lnTo>
                    <a:pt x="15138" y="5727"/>
                  </a:lnTo>
                  <a:lnTo>
                    <a:pt x="15403" y="6430"/>
                  </a:lnTo>
                  <a:lnTo>
                    <a:pt x="15757" y="8037"/>
                  </a:lnTo>
                  <a:lnTo>
                    <a:pt x="15934" y="8941"/>
                  </a:lnTo>
                  <a:lnTo>
                    <a:pt x="16023" y="9846"/>
                  </a:lnTo>
                  <a:lnTo>
                    <a:pt x="16023" y="11654"/>
                  </a:lnTo>
                  <a:lnTo>
                    <a:pt x="15934" y="12558"/>
                  </a:lnTo>
                  <a:lnTo>
                    <a:pt x="15757" y="13362"/>
                  </a:lnTo>
                  <a:lnTo>
                    <a:pt x="15580" y="14266"/>
                  </a:lnTo>
                  <a:lnTo>
                    <a:pt x="15403" y="14969"/>
                  </a:lnTo>
                  <a:lnTo>
                    <a:pt x="15138" y="15773"/>
                  </a:lnTo>
                  <a:lnTo>
                    <a:pt x="14784" y="16476"/>
                  </a:lnTo>
                  <a:lnTo>
                    <a:pt x="14518" y="17079"/>
                  </a:lnTo>
                  <a:lnTo>
                    <a:pt x="14075" y="17682"/>
                  </a:lnTo>
                  <a:lnTo>
                    <a:pt x="13721" y="18184"/>
                  </a:lnTo>
                  <a:lnTo>
                    <a:pt x="13279" y="18586"/>
                  </a:lnTo>
                  <a:lnTo>
                    <a:pt x="12748" y="18988"/>
                  </a:lnTo>
                  <a:lnTo>
                    <a:pt x="12305" y="19289"/>
                  </a:lnTo>
                  <a:lnTo>
                    <a:pt x="11243" y="19691"/>
                  </a:lnTo>
                  <a:lnTo>
                    <a:pt x="10180" y="19691"/>
                  </a:lnTo>
                  <a:lnTo>
                    <a:pt x="9118" y="19289"/>
                  </a:lnTo>
                  <a:lnTo>
                    <a:pt x="8675" y="18988"/>
                  </a:lnTo>
                  <a:lnTo>
                    <a:pt x="7790" y="18184"/>
                  </a:lnTo>
                  <a:lnTo>
                    <a:pt x="7348" y="17682"/>
                  </a:lnTo>
                  <a:lnTo>
                    <a:pt x="6639" y="16476"/>
                  </a:lnTo>
                  <a:lnTo>
                    <a:pt x="6285" y="15773"/>
                  </a:lnTo>
                  <a:lnTo>
                    <a:pt x="6020" y="14969"/>
                  </a:lnTo>
                  <a:lnTo>
                    <a:pt x="5843" y="14266"/>
                  </a:lnTo>
                  <a:lnTo>
                    <a:pt x="5666" y="13362"/>
                  </a:lnTo>
                  <a:lnTo>
                    <a:pt x="5489" y="12558"/>
                  </a:lnTo>
                  <a:lnTo>
                    <a:pt x="5400" y="11654"/>
                  </a:lnTo>
                  <a:lnTo>
                    <a:pt x="5400" y="9846"/>
                  </a:lnTo>
                  <a:lnTo>
                    <a:pt x="5489" y="8941"/>
                  </a:lnTo>
                  <a:lnTo>
                    <a:pt x="5666" y="8037"/>
                  </a:lnTo>
                  <a:lnTo>
                    <a:pt x="6020" y="6430"/>
                  </a:lnTo>
                  <a:lnTo>
                    <a:pt x="6285" y="5727"/>
                  </a:lnTo>
                  <a:lnTo>
                    <a:pt x="6639" y="5023"/>
                  </a:lnTo>
                  <a:lnTo>
                    <a:pt x="7348" y="3818"/>
                  </a:lnTo>
                  <a:lnTo>
                    <a:pt x="8233" y="2813"/>
                  </a:lnTo>
                  <a:lnTo>
                    <a:pt x="8675" y="2411"/>
                  </a:lnTo>
                  <a:lnTo>
                    <a:pt x="9118" y="2110"/>
                  </a:lnTo>
                  <a:lnTo>
                    <a:pt x="9649" y="1909"/>
                  </a:lnTo>
                  <a:lnTo>
                    <a:pt x="10711" y="170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42" name="Freeform 88"/>
            <p:cNvSpPr/>
            <p:nvPr/>
          </p:nvSpPr>
          <p:spPr>
            <a:xfrm>
              <a:off x="1310666" y="-1"/>
              <a:ext cx="375302" cy="565130"/>
            </a:xfrm>
            <a:custGeom>
              <a:avLst/>
              <a:gdLst/>
              <a:ahLst/>
              <a:cxnLst>
                <a:cxn ang="0">
                  <a:pos x="wd2" y="hd2"/>
                </a:cxn>
                <a:cxn ang="5400000">
                  <a:pos x="wd2" y="hd2"/>
                </a:cxn>
                <a:cxn ang="10800000">
                  <a:pos x="wd2" y="hd2"/>
                </a:cxn>
                <a:cxn ang="16200000">
                  <a:pos x="wd2" y="hd2"/>
                </a:cxn>
              </a:cxnLst>
              <a:rect l="0" t="0" r="r" b="b"/>
              <a:pathLst>
                <a:path w="21600" h="21600" extrusionOk="0">
                  <a:moveTo>
                    <a:pt x="16449" y="18228"/>
                  </a:moveTo>
                  <a:lnTo>
                    <a:pt x="16449" y="18950"/>
                  </a:lnTo>
                  <a:lnTo>
                    <a:pt x="16615" y="19512"/>
                  </a:lnTo>
                  <a:lnTo>
                    <a:pt x="16948" y="19914"/>
                  </a:lnTo>
                  <a:lnTo>
                    <a:pt x="17446" y="20235"/>
                  </a:lnTo>
                  <a:lnTo>
                    <a:pt x="18277" y="20556"/>
                  </a:lnTo>
                  <a:lnTo>
                    <a:pt x="19108" y="20717"/>
                  </a:lnTo>
                  <a:lnTo>
                    <a:pt x="20271" y="20877"/>
                  </a:lnTo>
                  <a:lnTo>
                    <a:pt x="21600" y="20958"/>
                  </a:lnTo>
                  <a:lnTo>
                    <a:pt x="21600" y="21600"/>
                  </a:lnTo>
                  <a:lnTo>
                    <a:pt x="332" y="21600"/>
                  </a:lnTo>
                  <a:lnTo>
                    <a:pt x="332" y="20877"/>
                  </a:lnTo>
                  <a:lnTo>
                    <a:pt x="1662" y="20877"/>
                  </a:lnTo>
                  <a:lnTo>
                    <a:pt x="2825" y="20717"/>
                  </a:lnTo>
                  <a:lnTo>
                    <a:pt x="3655" y="20556"/>
                  </a:lnTo>
                  <a:lnTo>
                    <a:pt x="4320" y="20315"/>
                  </a:lnTo>
                  <a:lnTo>
                    <a:pt x="4818" y="19914"/>
                  </a:lnTo>
                  <a:lnTo>
                    <a:pt x="5151" y="19432"/>
                  </a:lnTo>
                  <a:lnTo>
                    <a:pt x="5317" y="18790"/>
                  </a:lnTo>
                  <a:lnTo>
                    <a:pt x="5483" y="18067"/>
                  </a:lnTo>
                  <a:lnTo>
                    <a:pt x="5483" y="2810"/>
                  </a:lnTo>
                  <a:lnTo>
                    <a:pt x="5317" y="2248"/>
                  </a:lnTo>
                  <a:lnTo>
                    <a:pt x="5151" y="1767"/>
                  </a:lnTo>
                  <a:lnTo>
                    <a:pt x="4652" y="1445"/>
                  </a:lnTo>
                  <a:lnTo>
                    <a:pt x="4154" y="1204"/>
                  </a:lnTo>
                  <a:lnTo>
                    <a:pt x="3489" y="964"/>
                  </a:lnTo>
                  <a:lnTo>
                    <a:pt x="2492" y="803"/>
                  </a:lnTo>
                  <a:lnTo>
                    <a:pt x="1495" y="723"/>
                  </a:lnTo>
                  <a:lnTo>
                    <a:pt x="0" y="642"/>
                  </a:lnTo>
                  <a:lnTo>
                    <a:pt x="0" y="0"/>
                  </a:lnTo>
                  <a:lnTo>
                    <a:pt x="16449" y="0"/>
                  </a:lnTo>
                  <a:lnTo>
                    <a:pt x="16449" y="1822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43" name="Freeform 89"/>
            <p:cNvSpPr/>
            <p:nvPr/>
          </p:nvSpPr>
          <p:spPr>
            <a:xfrm>
              <a:off x="2742584" y="132353"/>
              <a:ext cx="594709" cy="436978"/>
            </a:xfrm>
            <a:custGeom>
              <a:avLst/>
              <a:gdLst/>
              <a:ahLst/>
              <a:cxnLst>
                <a:cxn ang="0">
                  <a:pos x="wd2" y="hd2"/>
                </a:cxn>
                <a:cxn ang="5400000">
                  <a:pos x="wd2" y="hd2"/>
                </a:cxn>
                <a:cxn ang="10800000">
                  <a:pos x="wd2" y="hd2"/>
                </a:cxn>
                <a:cxn ang="16200000">
                  <a:pos x="wd2" y="hd2"/>
                </a:cxn>
              </a:cxnLst>
              <a:rect l="0" t="0" r="r" b="b"/>
              <a:pathLst>
                <a:path w="21600" h="21600" extrusionOk="0">
                  <a:moveTo>
                    <a:pt x="12583" y="10177"/>
                  </a:moveTo>
                  <a:lnTo>
                    <a:pt x="12583" y="15992"/>
                  </a:lnTo>
                  <a:lnTo>
                    <a:pt x="12163" y="17238"/>
                  </a:lnTo>
                  <a:lnTo>
                    <a:pt x="11849" y="17758"/>
                  </a:lnTo>
                  <a:lnTo>
                    <a:pt x="11324" y="18173"/>
                  </a:lnTo>
                  <a:lnTo>
                    <a:pt x="10800" y="18381"/>
                  </a:lnTo>
                  <a:lnTo>
                    <a:pt x="10171" y="18588"/>
                  </a:lnTo>
                  <a:lnTo>
                    <a:pt x="9437" y="18692"/>
                  </a:lnTo>
                  <a:lnTo>
                    <a:pt x="8598" y="18588"/>
                  </a:lnTo>
                  <a:lnTo>
                    <a:pt x="7969" y="18381"/>
                  </a:lnTo>
                  <a:lnTo>
                    <a:pt x="7340" y="17965"/>
                  </a:lnTo>
                  <a:lnTo>
                    <a:pt x="6920" y="17550"/>
                  </a:lnTo>
                  <a:lnTo>
                    <a:pt x="6501" y="16927"/>
                  </a:lnTo>
                  <a:lnTo>
                    <a:pt x="6082" y="15681"/>
                  </a:lnTo>
                  <a:lnTo>
                    <a:pt x="6082" y="15058"/>
                  </a:lnTo>
                  <a:lnTo>
                    <a:pt x="6291" y="14123"/>
                  </a:lnTo>
                  <a:lnTo>
                    <a:pt x="6606" y="13396"/>
                  </a:lnTo>
                  <a:lnTo>
                    <a:pt x="7130" y="12773"/>
                  </a:lnTo>
                  <a:lnTo>
                    <a:pt x="7759" y="12358"/>
                  </a:lnTo>
                  <a:lnTo>
                    <a:pt x="12583" y="10177"/>
                  </a:lnTo>
                  <a:close/>
                  <a:moveTo>
                    <a:pt x="1258" y="7788"/>
                  </a:moveTo>
                  <a:lnTo>
                    <a:pt x="1363" y="6854"/>
                  </a:lnTo>
                  <a:lnTo>
                    <a:pt x="1573" y="5919"/>
                  </a:lnTo>
                  <a:lnTo>
                    <a:pt x="1887" y="4985"/>
                  </a:lnTo>
                  <a:lnTo>
                    <a:pt x="2726" y="3531"/>
                  </a:lnTo>
                  <a:lnTo>
                    <a:pt x="3355" y="2908"/>
                  </a:lnTo>
                  <a:lnTo>
                    <a:pt x="3880" y="2285"/>
                  </a:lnTo>
                  <a:lnTo>
                    <a:pt x="4614" y="1765"/>
                  </a:lnTo>
                  <a:lnTo>
                    <a:pt x="5243" y="1350"/>
                  </a:lnTo>
                  <a:lnTo>
                    <a:pt x="5977" y="935"/>
                  </a:lnTo>
                  <a:lnTo>
                    <a:pt x="6816" y="623"/>
                  </a:lnTo>
                  <a:lnTo>
                    <a:pt x="7550" y="415"/>
                  </a:lnTo>
                  <a:lnTo>
                    <a:pt x="9122" y="104"/>
                  </a:lnTo>
                  <a:lnTo>
                    <a:pt x="10800" y="0"/>
                  </a:lnTo>
                  <a:lnTo>
                    <a:pt x="12163" y="104"/>
                  </a:lnTo>
                  <a:lnTo>
                    <a:pt x="13631" y="415"/>
                  </a:lnTo>
                  <a:lnTo>
                    <a:pt x="14994" y="935"/>
                  </a:lnTo>
                  <a:lnTo>
                    <a:pt x="16252" y="1662"/>
                  </a:lnTo>
                  <a:lnTo>
                    <a:pt x="16882" y="2077"/>
                  </a:lnTo>
                  <a:lnTo>
                    <a:pt x="17825" y="3012"/>
                  </a:lnTo>
                  <a:lnTo>
                    <a:pt x="18245" y="3531"/>
                  </a:lnTo>
                  <a:lnTo>
                    <a:pt x="18559" y="4154"/>
                  </a:lnTo>
                  <a:lnTo>
                    <a:pt x="18769" y="4673"/>
                  </a:lnTo>
                  <a:lnTo>
                    <a:pt x="18979" y="5296"/>
                  </a:lnTo>
                  <a:lnTo>
                    <a:pt x="18979" y="17135"/>
                  </a:lnTo>
                  <a:lnTo>
                    <a:pt x="19188" y="17654"/>
                  </a:lnTo>
                  <a:lnTo>
                    <a:pt x="19398" y="18069"/>
                  </a:lnTo>
                  <a:lnTo>
                    <a:pt x="19608" y="18277"/>
                  </a:lnTo>
                  <a:lnTo>
                    <a:pt x="20027" y="18485"/>
                  </a:lnTo>
                  <a:lnTo>
                    <a:pt x="20447" y="18588"/>
                  </a:lnTo>
                  <a:lnTo>
                    <a:pt x="20971" y="18485"/>
                  </a:lnTo>
                  <a:lnTo>
                    <a:pt x="21600" y="18173"/>
                  </a:lnTo>
                  <a:lnTo>
                    <a:pt x="21285" y="18900"/>
                  </a:lnTo>
                  <a:lnTo>
                    <a:pt x="20866" y="19627"/>
                  </a:lnTo>
                  <a:lnTo>
                    <a:pt x="19817" y="20665"/>
                  </a:lnTo>
                  <a:lnTo>
                    <a:pt x="19188" y="21081"/>
                  </a:lnTo>
                  <a:lnTo>
                    <a:pt x="18559" y="21392"/>
                  </a:lnTo>
                  <a:lnTo>
                    <a:pt x="17930" y="21600"/>
                  </a:lnTo>
                  <a:lnTo>
                    <a:pt x="16567" y="21600"/>
                  </a:lnTo>
                  <a:lnTo>
                    <a:pt x="15938" y="21496"/>
                  </a:lnTo>
                  <a:lnTo>
                    <a:pt x="15204" y="21288"/>
                  </a:lnTo>
                  <a:lnTo>
                    <a:pt x="14155" y="20458"/>
                  </a:lnTo>
                  <a:lnTo>
                    <a:pt x="13631" y="19938"/>
                  </a:lnTo>
                  <a:lnTo>
                    <a:pt x="13107" y="19212"/>
                  </a:lnTo>
                  <a:lnTo>
                    <a:pt x="12792" y="18381"/>
                  </a:lnTo>
                  <a:lnTo>
                    <a:pt x="11953" y="19108"/>
                  </a:lnTo>
                  <a:lnTo>
                    <a:pt x="11115" y="19731"/>
                  </a:lnTo>
                  <a:lnTo>
                    <a:pt x="9437" y="20769"/>
                  </a:lnTo>
                  <a:lnTo>
                    <a:pt x="8598" y="21081"/>
                  </a:lnTo>
                  <a:lnTo>
                    <a:pt x="7654" y="21392"/>
                  </a:lnTo>
                  <a:lnTo>
                    <a:pt x="5767" y="21600"/>
                  </a:lnTo>
                  <a:lnTo>
                    <a:pt x="5138" y="21600"/>
                  </a:lnTo>
                  <a:lnTo>
                    <a:pt x="4404" y="21496"/>
                  </a:lnTo>
                  <a:lnTo>
                    <a:pt x="3775" y="21392"/>
                  </a:lnTo>
                  <a:lnTo>
                    <a:pt x="2726" y="20977"/>
                  </a:lnTo>
                  <a:lnTo>
                    <a:pt x="2307" y="20665"/>
                  </a:lnTo>
                  <a:lnTo>
                    <a:pt x="1468" y="19938"/>
                  </a:lnTo>
                  <a:lnTo>
                    <a:pt x="839" y="19108"/>
                  </a:lnTo>
                  <a:lnTo>
                    <a:pt x="419" y="18277"/>
                  </a:lnTo>
                  <a:lnTo>
                    <a:pt x="105" y="17342"/>
                  </a:lnTo>
                  <a:lnTo>
                    <a:pt x="0" y="16408"/>
                  </a:lnTo>
                  <a:lnTo>
                    <a:pt x="0" y="15473"/>
                  </a:lnTo>
                  <a:lnTo>
                    <a:pt x="210" y="14642"/>
                  </a:lnTo>
                  <a:lnTo>
                    <a:pt x="524" y="13812"/>
                  </a:lnTo>
                  <a:lnTo>
                    <a:pt x="1049" y="13085"/>
                  </a:lnTo>
                  <a:lnTo>
                    <a:pt x="1678" y="12462"/>
                  </a:lnTo>
                  <a:lnTo>
                    <a:pt x="2412" y="11838"/>
                  </a:lnTo>
                  <a:lnTo>
                    <a:pt x="3355" y="11319"/>
                  </a:lnTo>
                  <a:lnTo>
                    <a:pt x="4404" y="11008"/>
                  </a:lnTo>
                  <a:lnTo>
                    <a:pt x="11429" y="8931"/>
                  </a:lnTo>
                  <a:lnTo>
                    <a:pt x="11744" y="8723"/>
                  </a:lnTo>
                  <a:lnTo>
                    <a:pt x="12058" y="8619"/>
                  </a:lnTo>
                  <a:lnTo>
                    <a:pt x="12268" y="8412"/>
                  </a:lnTo>
                  <a:lnTo>
                    <a:pt x="12373" y="8100"/>
                  </a:lnTo>
                  <a:lnTo>
                    <a:pt x="12583" y="7581"/>
                  </a:lnTo>
                  <a:lnTo>
                    <a:pt x="12478" y="6854"/>
                  </a:lnTo>
                  <a:lnTo>
                    <a:pt x="12268" y="6231"/>
                  </a:lnTo>
                  <a:lnTo>
                    <a:pt x="11849" y="5608"/>
                  </a:lnTo>
                  <a:lnTo>
                    <a:pt x="11219" y="4985"/>
                  </a:lnTo>
                  <a:lnTo>
                    <a:pt x="10485" y="4569"/>
                  </a:lnTo>
                  <a:lnTo>
                    <a:pt x="9856" y="4362"/>
                  </a:lnTo>
                  <a:lnTo>
                    <a:pt x="9122" y="4154"/>
                  </a:lnTo>
                  <a:lnTo>
                    <a:pt x="8493" y="4050"/>
                  </a:lnTo>
                  <a:lnTo>
                    <a:pt x="7864" y="4050"/>
                  </a:lnTo>
                  <a:lnTo>
                    <a:pt x="6606" y="4154"/>
                  </a:lnTo>
                  <a:lnTo>
                    <a:pt x="5348" y="4465"/>
                  </a:lnTo>
                  <a:lnTo>
                    <a:pt x="4194" y="4985"/>
                  </a:lnTo>
                  <a:lnTo>
                    <a:pt x="3146" y="5712"/>
                  </a:lnTo>
                  <a:lnTo>
                    <a:pt x="1258" y="7788"/>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44" name="Freeform 90"/>
            <p:cNvSpPr/>
            <p:nvPr/>
          </p:nvSpPr>
          <p:spPr>
            <a:xfrm>
              <a:off x="2243145" y="130252"/>
              <a:ext cx="548518" cy="439079"/>
            </a:xfrm>
            <a:custGeom>
              <a:avLst/>
              <a:gdLst/>
              <a:ahLst/>
              <a:cxnLst>
                <a:cxn ang="0">
                  <a:pos x="wd2" y="hd2"/>
                </a:cxn>
                <a:cxn ang="5400000">
                  <a:pos x="wd2" y="hd2"/>
                </a:cxn>
                <a:cxn ang="10800000">
                  <a:pos x="wd2" y="hd2"/>
                </a:cxn>
                <a:cxn ang="16200000">
                  <a:pos x="wd2" y="hd2"/>
                </a:cxn>
              </a:cxnLst>
              <a:rect l="0" t="0" r="r" b="b"/>
              <a:pathLst>
                <a:path w="21600" h="21600" extrusionOk="0">
                  <a:moveTo>
                    <a:pt x="0" y="413"/>
                  </a:moveTo>
                  <a:lnTo>
                    <a:pt x="10686" y="413"/>
                  </a:lnTo>
                  <a:lnTo>
                    <a:pt x="10686" y="5788"/>
                  </a:lnTo>
                  <a:lnTo>
                    <a:pt x="15006" y="930"/>
                  </a:lnTo>
                  <a:lnTo>
                    <a:pt x="15461" y="517"/>
                  </a:lnTo>
                  <a:lnTo>
                    <a:pt x="16143" y="207"/>
                  </a:lnTo>
                  <a:lnTo>
                    <a:pt x="16825" y="0"/>
                  </a:lnTo>
                  <a:lnTo>
                    <a:pt x="17621" y="0"/>
                  </a:lnTo>
                  <a:lnTo>
                    <a:pt x="18531" y="103"/>
                  </a:lnTo>
                  <a:lnTo>
                    <a:pt x="19554" y="310"/>
                  </a:lnTo>
                  <a:lnTo>
                    <a:pt x="20577" y="827"/>
                  </a:lnTo>
                  <a:lnTo>
                    <a:pt x="21600" y="1447"/>
                  </a:lnTo>
                  <a:lnTo>
                    <a:pt x="20008" y="9301"/>
                  </a:lnTo>
                  <a:lnTo>
                    <a:pt x="19440" y="8578"/>
                  </a:lnTo>
                  <a:lnTo>
                    <a:pt x="18758" y="7855"/>
                  </a:lnTo>
                  <a:lnTo>
                    <a:pt x="18076" y="7338"/>
                  </a:lnTo>
                  <a:lnTo>
                    <a:pt x="17280" y="6821"/>
                  </a:lnTo>
                  <a:lnTo>
                    <a:pt x="16598" y="6408"/>
                  </a:lnTo>
                  <a:lnTo>
                    <a:pt x="15802" y="6098"/>
                  </a:lnTo>
                  <a:lnTo>
                    <a:pt x="15120" y="5891"/>
                  </a:lnTo>
                  <a:lnTo>
                    <a:pt x="13642" y="5891"/>
                  </a:lnTo>
                  <a:lnTo>
                    <a:pt x="12960" y="6098"/>
                  </a:lnTo>
                  <a:lnTo>
                    <a:pt x="12392" y="6408"/>
                  </a:lnTo>
                  <a:lnTo>
                    <a:pt x="11823" y="6821"/>
                  </a:lnTo>
                  <a:lnTo>
                    <a:pt x="11368" y="7338"/>
                  </a:lnTo>
                  <a:lnTo>
                    <a:pt x="10914" y="7958"/>
                  </a:lnTo>
                  <a:lnTo>
                    <a:pt x="10686" y="8785"/>
                  </a:lnTo>
                  <a:lnTo>
                    <a:pt x="10686" y="17673"/>
                  </a:lnTo>
                  <a:lnTo>
                    <a:pt x="10914" y="18396"/>
                  </a:lnTo>
                  <a:lnTo>
                    <a:pt x="11255" y="19016"/>
                  </a:lnTo>
                  <a:lnTo>
                    <a:pt x="11596" y="19533"/>
                  </a:lnTo>
                  <a:lnTo>
                    <a:pt x="12960" y="20153"/>
                  </a:lnTo>
                  <a:lnTo>
                    <a:pt x="13756" y="20360"/>
                  </a:lnTo>
                  <a:lnTo>
                    <a:pt x="14665" y="20463"/>
                  </a:lnTo>
                  <a:lnTo>
                    <a:pt x="14665" y="21600"/>
                  </a:lnTo>
                  <a:lnTo>
                    <a:pt x="5571" y="20877"/>
                  </a:lnTo>
                  <a:lnTo>
                    <a:pt x="227" y="21187"/>
                  </a:lnTo>
                  <a:lnTo>
                    <a:pt x="568" y="20256"/>
                  </a:lnTo>
                  <a:lnTo>
                    <a:pt x="2160" y="19740"/>
                  </a:lnTo>
                  <a:lnTo>
                    <a:pt x="2728" y="19533"/>
                  </a:lnTo>
                  <a:lnTo>
                    <a:pt x="3069" y="19223"/>
                  </a:lnTo>
                  <a:lnTo>
                    <a:pt x="3411" y="18810"/>
                  </a:lnTo>
                  <a:lnTo>
                    <a:pt x="3524" y="18293"/>
                  </a:lnTo>
                  <a:lnTo>
                    <a:pt x="3638" y="17673"/>
                  </a:lnTo>
                  <a:lnTo>
                    <a:pt x="3752" y="16743"/>
                  </a:lnTo>
                  <a:lnTo>
                    <a:pt x="3752" y="4237"/>
                  </a:lnTo>
                  <a:lnTo>
                    <a:pt x="3638" y="3411"/>
                  </a:lnTo>
                  <a:lnTo>
                    <a:pt x="3524" y="2790"/>
                  </a:lnTo>
                  <a:lnTo>
                    <a:pt x="3297" y="2274"/>
                  </a:lnTo>
                  <a:lnTo>
                    <a:pt x="2842" y="1860"/>
                  </a:lnTo>
                  <a:lnTo>
                    <a:pt x="2387" y="1654"/>
                  </a:lnTo>
                  <a:lnTo>
                    <a:pt x="1705" y="1447"/>
                  </a:lnTo>
                  <a:lnTo>
                    <a:pt x="1023" y="1344"/>
                  </a:lnTo>
                  <a:lnTo>
                    <a:pt x="0" y="1240"/>
                  </a:lnTo>
                  <a:lnTo>
                    <a:pt x="0" y="413"/>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sp>
          <p:nvSpPr>
            <p:cNvPr id="145" name="Freeform 91"/>
            <p:cNvSpPr/>
            <p:nvPr/>
          </p:nvSpPr>
          <p:spPr>
            <a:xfrm>
              <a:off x="3288213" y="2100"/>
              <a:ext cx="701526" cy="558828"/>
            </a:xfrm>
            <a:custGeom>
              <a:avLst/>
              <a:gdLst/>
              <a:ahLst/>
              <a:cxnLst>
                <a:cxn ang="0">
                  <a:pos x="wd2" y="hd2"/>
                </a:cxn>
                <a:cxn ang="5400000">
                  <a:pos x="wd2" y="hd2"/>
                </a:cxn>
                <a:cxn ang="10800000">
                  <a:pos x="wd2" y="hd2"/>
                </a:cxn>
                <a:cxn ang="16200000">
                  <a:pos x="wd2" y="hd2"/>
                </a:cxn>
              </a:cxnLst>
              <a:rect l="0" t="0" r="r" b="b"/>
              <a:pathLst>
                <a:path w="21600" h="21600" extrusionOk="0">
                  <a:moveTo>
                    <a:pt x="10756" y="0"/>
                  </a:moveTo>
                  <a:lnTo>
                    <a:pt x="19022" y="0"/>
                  </a:lnTo>
                  <a:lnTo>
                    <a:pt x="19022" y="18839"/>
                  </a:lnTo>
                  <a:lnTo>
                    <a:pt x="19378" y="19651"/>
                  </a:lnTo>
                  <a:lnTo>
                    <a:pt x="19644" y="19976"/>
                  </a:lnTo>
                  <a:lnTo>
                    <a:pt x="20000" y="20301"/>
                  </a:lnTo>
                  <a:lnTo>
                    <a:pt x="20444" y="20544"/>
                  </a:lnTo>
                  <a:lnTo>
                    <a:pt x="20978" y="20788"/>
                  </a:lnTo>
                  <a:lnTo>
                    <a:pt x="21600" y="20950"/>
                  </a:lnTo>
                  <a:lnTo>
                    <a:pt x="21600" y="21600"/>
                  </a:lnTo>
                  <a:lnTo>
                    <a:pt x="9778" y="21600"/>
                  </a:lnTo>
                  <a:lnTo>
                    <a:pt x="8444" y="21519"/>
                  </a:lnTo>
                  <a:lnTo>
                    <a:pt x="7289" y="21438"/>
                  </a:lnTo>
                  <a:lnTo>
                    <a:pt x="6222" y="21194"/>
                  </a:lnTo>
                  <a:lnTo>
                    <a:pt x="5244" y="20950"/>
                  </a:lnTo>
                  <a:lnTo>
                    <a:pt x="4356" y="20626"/>
                  </a:lnTo>
                  <a:lnTo>
                    <a:pt x="3556" y="20220"/>
                  </a:lnTo>
                  <a:lnTo>
                    <a:pt x="2844" y="19732"/>
                  </a:lnTo>
                  <a:lnTo>
                    <a:pt x="2222" y="19245"/>
                  </a:lnTo>
                  <a:lnTo>
                    <a:pt x="1689" y="18595"/>
                  </a:lnTo>
                  <a:lnTo>
                    <a:pt x="1244" y="18027"/>
                  </a:lnTo>
                  <a:lnTo>
                    <a:pt x="800" y="17296"/>
                  </a:lnTo>
                  <a:lnTo>
                    <a:pt x="267" y="15835"/>
                  </a:lnTo>
                  <a:lnTo>
                    <a:pt x="0" y="13398"/>
                  </a:lnTo>
                  <a:lnTo>
                    <a:pt x="178" y="11937"/>
                  </a:lnTo>
                  <a:lnTo>
                    <a:pt x="356" y="11206"/>
                  </a:lnTo>
                  <a:lnTo>
                    <a:pt x="622" y="10475"/>
                  </a:lnTo>
                  <a:lnTo>
                    <a:pt x="978" y="9744"/>
                  </a:lnTo>
                  <a:lnTo>
                    <a:pt x="1333" y="9095"/>
                  </a:lnTo>
                  <a:lnTo>
                    <a:pt x="1778" y="8445"/>
                  </a:lnTo>
                  <a:lnTo>
                    <a:pt x="2844" y="7308"/>
                  </a:lnTo>
                  <a:lnTo>
                    <a:pt x="3467" y="6821"/>
                  </a:lnTo>
                  <a:lnTo>
                    <a:pt x="4178" y="6334"/>
                  </a:lnTo>
                  <a:lnTo>
                    <a:pt x="4889" y="5928"/>
                  </a:lnTo>
                  <a:lnTo>
                    <a:pt x="5689" y="5684"/>
                  </a:lnTo>
                  <a:lnTo>
                    <a:pt x="6578" y="5441"/>
                  </a:lnTo>
                  <a:lnTo>
                    <a:pt x="7378" y="5278"/>
                  </a:lnTo>
                  <a:lnTo>
                    <a:pt x="8356" y="5278"/>
                  </a:lnTo>
                  <a:lnTo>
                    <a:pt x="9778" y="5359"/>
                  </a:lnTo>
                  <a:lnTo>
                    <a:pt x="10489" y="5441"/>
                  </a:lnTo>
                  <a:lnTo>
                    <a:pt x="11111" y="5603"/>
                  </a:lnTo>
                  <a:lnTo>
                    <a:pt x="11822" y="5847"/>
                  </a:lnTo>
                  <a:lnTo>
                    <a:pt x="12356" y="6090"/>
                  </a:lnTo>
                  <a:lnTo>
                    <a:pt x="12978" y="6496"/>
                  </a:lnTo>
                  <a:lnTo>
                    <a:pt x="13511" y="6902"/>
                  </a:lnTo>
                  <a:lnTo>
                    <a:pt x="13600" y="2761"/>
                  </a:lnTo>
                  <a:lnTo>
                    <a:pt x="13511" y="2111"/>
                  </a:lnTo>
                  <a:lnTo>
                    <a:pt x="13422" y="1543"/>
                  </a:lnTo>
                  <a:lnTo>
                    <a:pt x="13244" y="1218"/>
                  </a:lnTo>
                  <a:lnTo>
                    <a:pt x="12978" y="974"/>
                  </a:lnTo>
                  <a:lnTo>
                    <a:pt x="12622" y="812"/>
                  </a:lnTo>
                  <a:lnTo>
                    <a:pt x="12089" y="731"/>
                  </a:lnTo>
                  <a:lnTo>
                    <a:pt x="10756" y="568"/>
                  </a:lnTo>
                  <a:lnTo>
                    <a:pt x="10756" y="0"/>
                  </a:lnTo>
                  <a:close/>
                  <a:moveTo>
                    <a:pt x="9956" y="6902"/>
                  </a:moveTo>
                  <a:lnTo>
                    <a:pt x="10667" y="6902"/>
                  </a:lnTo>
                  <a:lnTo>
                    <a:pt x="11378" y="6983"/>
                  </a:lnTo>
                  <a:lnTo>
                    <a:pt x="12000" y="7227"/>
                  </a:lnTo>
                  <a:lnTo>
                    <a:pt x="12533" y="7471"/>
                  </a:lnTo>
                  <a:lnTo>
                    <a:pt x="12978" y="7877"/>
                  </a:lnTo>
                  <a:lnTo>
                    <a:pt x="13333" y="8364"/>
                  </a:lnTo>
                  <a:lnTo>
                    <a:pt x="13511" y="9014"/>
                  </a:lnTo>
                  <a:lnTo>
                    <a:pt x="13600" y="9826"/>
                  </a:lnTo>
                  <a:lnTo>
                    <a:pt x="13600" y="19002"/>
                  </a:lnTo>
                  <a:lnTo>
                    <a:pt x="13511" y="19326"/>
                  </a:lnTo>
                  <a:lnTo>
                    <a:pt x="13333" y="19570"/>
                  </a:lnTo>
                  <a:lnTo>
                    <a:pt x="13067" y="19895"/>
                  </a:lnTo>
                  <a:lnTo>
                    <a:pt x="12800" y="20057"/>
                  </a:lnTo>
                  <a:lnTo>
                    <a:pt x="12444" y="20301"/>
                  </a:lnTo>
                  <a:lnTo>
                    <a:pt x="12000" y="20382"/>
                  </a:lnTo>
                  <a:lnTo>
                    <a:pt x="10844" y="20382"/>
                  </a:lnTo>
                  <a:lnTo>
                    <a:pt x="10222" y="20220"/>
                  </a:lnTo>
                  <a:lnTo>
                    <a:pt x="9156" y="19732"/>
                  </a:lnTo>
                  <a:lnTo>
                    <a:pt x="8622" y="19408"/>
                  </a:lnTo>
                  <a:lnTo>
                    <a:pt x="8089" y="19002"/>
                  </a:lnTo>
                  <a:lnTo>
                    <a:pt x="7644" y="18595"/>
                  </a:lnTo>
                  <a:lnTo>
                    <a:pt x="7200" y="18108"/>
                  </a:lnTo>
                  <a:lnTo>
                    <a:pt x="6489" y="16971"/>
                  </a:lnTo>
                  <a:lnTo>
                    <a:pt x="5956" y="15835"/>
                  </a:lnTo>
                  <a:lnTo>
                    <a:pt x="5600" y="14535"/>
                  </a:lnTo>
                  <a:lnTo>
                    <a:pt x="5422" y="13236"/>
                  </a:lnTo>
                  <a:lnTo>
                    <a:pt x="5511" y="12262"/>
                  </a:lnTo>
                  <a:lnTo>
                    <a:pt x="5689" y="11206"/>
                  </a:lnTo>
                  <a:lnTo>
                    <a:pt x="5956" y="10150"/>
                  </a:lnTo>
                  <a:lnTo>
                    <a:pt x="6489" y="9095"/>
                  </a:lnTo>
                  <a:lnTo>
                    <a:pt x="6756" y="8689"/>
                  </a:lnTo>
                  <a:lnTo>
                    <a:pt x="7111" y="8202"/>
                  </a:lnTo>
                  <a:lnTo>
                    <a:pt x="7467" y="7877"/>
                  </a:lnTo>
                  <a:lnTo>
                    <a:pt x="8356" y="7227"/>
                  </a:lnTo>
                  <a:lnTo>
                    <a:pt x="8800" y="7065"/>
                  </a:lnTo>
                  <a:lnTo>
                    <a:pt x="9333" y="6902"/>
                  </a:lnTo>
                  <a:lnTo>
                    <a:pt x="9956" y="6902"/>
                  </a:lnTo>
                  <a:close/>
                </a:path>
              </a:pathLst>
            </a:custGeom>
            <a:solidFill>
              <a:srgbClr val="000000"/>
            </a:solidFill>
            <a:ln w="12700" cap="flat">
              <a:noFill/>
              <a:miter lim="400000"/>
            </a:ln>
            <a:effectLst/>
          </p:spPr>
          <p:txBody>
            <a:bodyPr wrap="square" lIns="38454" tIns="38454" rIns="38454" bIns="38454" numCol="1" anchor="t">
              <a:noAutofit/>
            </a:bodyPr>
            <a:lstStyle/>
            <a:p>
              <a:pPr>
                <a:defRPr>
                  <a:latin typeface="+mn-lt"/>
                  <a:ea typeface="+mn-ea"/>
                  <a:cs typeface="+mn-cs"/>
                  <a:sym typeface="Times New Roman"/>
                </a:defRPr>
              </a:pPr>
              <a:endParaRPr sz="4290"/>
            </a:p>
          </p:txBody>
        </p:sp>
      </p:grpSp>
      <p:pic>
        <p:nvPicPr>
          <p:cNvPr id="147" name="Image" descr="Image"/>
          <p:cNvPicPr>
            <a:picLocks noChangeAspect="1"/>
          </p:cNvPicPr>
          <p:nvPr/>
        </p:nvPicPr>
        <p:blipFill>
          <a:blip r:embed="rId4"/>
          <a:stretch>
            <a:fillRect/>
          </a:stretch>
        </p:blipFill>
        <p:spPr>
          <a:xfrm>
            <a:off x="197813" y="13775293"/>
            <a:ext cx="6834221" cy="4986272"/>
          </a:xfrm>
          <a:prstGeom prst="rect">
            <a:avLst/>
          </a:prstGeom>
          <a:ln w="12700">
            <a:miter lim="400000"/>
          </a:ln>
        </p:spPr>
      </p:pic>
      <p:sp>
        <p:nvSpPr>
          <p:cNvPr id="148" name="Content Placeholder 2"/>
          <p:cNvSpPr txBox="1"/>
          <p:nvPr/>
        </p:nvSpPr>
        <p:spPr>
          <a:xfrm>
            <a:off x="18900009" y="8764521"/>
            <a:ext cx="8347490" cy="530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1071" tIns="81071" rIns="81071" bIns="81071">
            <a:noAutofit/>
          </a:bodyPr>
          <a:lstStyle>
            <a:lvl1pPr marL="563166" indent="-563166" defTabSz="685800">
              <a:lnSpc>
                <a:spcPct val="90000"/>
              </a:lnSpc>
              <a:spcBef>
                <a:spcPts val="700"/>
              </a:spcBef>
              <a:defRPr sz="3000" b="1">
                <a:latin typeface="Arial"/>
                <a:ea typeface="Arial"/>
                <a:cs typeface="Arial"/>
                <a:sym typeface="Arial"/>
              </a:defRPr>
            </a:lvl1pPr>
          </a:lstStyle>
          <a:p>
            <a:r>
              <a:rPr sz="3600" dirty="0"/>
              <a:t>Results</a:t>
            </a:r>
            <a:r>
              <a:rPr dirty="0"/>
              <a:t>:</a:t>
            </a:r>
          </a:p>
        </p:txBody>
      </p:sp>
      <p:pic>
        <p:nvPicPr>
          <p:cNvPr id="149" name="hcQRIpM2dT47PQ7HWNJ0K1wSB6cO0Z5x43Jk5lyIuEwTK6TpuXlUpVZRJMLoQ17-7sfubGxO26yY48Y6BKpMo13xSg3kJruFK85m9YGe7OmUPsrS6JsnmOzHJ9v4FZUkJXk1ZXtv3r4m7txcSNdbA1PiMClhdvK-mEmcPpzumsSzom17gr1PlRlYFjBG.png" descr="hcQRIpM2dT47PQ7HWNJ0K1wSB6cO0Z5x43Jk5lyIuEwTK6TpuXlUpVZRJMLoQ17-7sfubGxO26yY48Y6BKpMo13xSg3kJruFK85m9YGe7OmUPsrS6JsnmOzHJ9v4FZUkJXk1ZXtv3r4m7txcSNdbA1PiMClhdvK-mEmcPpzumsSzom17gr1PlRlYFjBG.png"/>
          <p:cNvPicPr>
            <a:picLocks noChangeAspect="1"/>
          </p:cNvPicPr>
          <p:nvPr/>
        </p:nvPicPr>
        <p:blipFill>
          <a:blip r:embed="rId5"/>
          <a:srcRect/>
          <a:stretch>
            <a:fillRect/>
          </a:stretch>
        </p:blipFill>
        <p:spPr>
          <a:xfrm>
            <a:off x="6775274" y="14153011"/>
            <a:ext cx="4037808" cy="4230839"/>
          </a:xfrm>
          <a:prstGeom prst="rect">
            <a:avLst/>
          </a:prstGeom>
          <a:ln w="12700">
            <a:miter lim="400000"/>
          </a:ln>
        </p:spPr>
      </p:pic>
      <p:pic>
        <p:nvPicPr>
          <p:cNvPr id="151" name="xHWlqfFlaSUqBlP6Hje1EYbkPrCtRsVKaBFCPGEgsreQDYMdIx4WrdDT1m6z50JuBz6ttNRqP14vrMW5FrEPEDb6UFHkAqsJcKiTh2hU9wmLTyLQRnqhflqqWCZTHEws6p4joLycGxHq9KAIJHicTpi2BvbFDvaU4xw-La6bGGIB2lL5wm1x0cteaGjW.png" descr="xHWlqfFlaSUqBlP6Hje1EYbkPrCtRsVKaBFCPGEgsreQDYMdIx4WrdDT1m6z50JuBz6ttNRqP14vrMW5FrEPEDb6UFHkAqsJcKiTh2hU9wmLTyLQRnqhflqqWCZTHEws6p4joLycGxHq9KAIJHicTpi2BvbFDvaU4xw-La6bGGIB2lL5wm1x0cteaGjW.png"/>
          <p:cNvPicPr>
            <a:picLocks/>
          </p:cNvPicPr>
          <p:nvPr/>
        </p:nvPicPr>
        <p:blipFill>
          <a:blip r:embed="rId6"/>
          <a:srcRect l="9824" r="28953" b="14751"/>
          <a:stretch>
            <a:fillRect/>
          </a:stretch>
        </p:blipFill>
        <p:spPr>
          <a:xfrm>
            <a:off x="16751281" y="19532662"/>
            <a:ext cx="7818120" cy="6848856"/>
          </a:xfrm>
          <a:prstGeom prst="rect">
            <a:avLst/>
          </a:prstGeom>
          <a:ln w="25400">
            <a:solidFill>
              <a:srgbClr val="000000"/>
            </a:solidFill>
            <a:miter lim="400000"/>
          </a:ln>
        </p:spPr>
      </p:pic>
      <p:pic>
        <p:nvPicPr>
          <p:cNvPr id="152" name="gFLFON4_lym_WXiNnYEWNRQKs8KAcx6sNwnhHzqOxr7DNkNXWJzY-dHqDQ1RAqXhGxIyNUTYYkhMNOpMquH03q2wikSeaQfIVzaiay4THDq_jHjSPm79mhsA56Oxkc33dp5gMoEMuhivcHU-HfUb0j-8v-DE0xAhPVqQiXgiBepRO19GYLynG_xsMCNP.png" descr="gFLFON4_lym_WXiNnYEWNRQKs8KAcx6sNwnhHzqOxr7DNkNXWJzY-dHqDQ1RAqXhGxIyNUTYYkhMNOpMquH03q2wikSeaQfIVzaiay4THDq_jHjSPm79mhsA56Oxkc33dp5gMoEMuhivcHU-HfUb0j-8v-DE0xAhPVqQiXgiBepRO19GYLynG_xsMCNP.png"/>
          <p:cNvPicPr>
            <a:picLocks noChangeAspect="1"/>
          </p:cNvPicPr>
          <p:nvPr/>
        </p:nvPicPr>
        <p:blipFill>
          <a:blip r:embed="rId7"/>
          <a:srcRect l="9142" r="30367" b="14656"/>
          <a:stretch>
            <a:fillRect/>
          </a:stretch>
        </p:blipFill>
        <p:spPr>
          <a:xfrm>
            <a:off x="408826" y="19528768"/>
            <a:ext cx="7817286" cy="6852751"/>
          </a:xfrm>
          <a:prstGeom prst="rect">
            <a:avLst/>
          </a:prstGeom>
          <a:ln w="25400">
            <a:solidFill>
              <a:srgbClr val="000000"/>
            </a:solidFill>
            <a:miter lim="400000"/>
          </a:ln>
        </p:spPr>
      </p:pic>
      <p:pic>
        <p:nvPicPr>
          <p:cNvPr id="153" name="y1i9zx-7C2QdmT2HvKDPLqYtchul1zWQfhPuNoQmesHC1oN8fPUFfLFDtjnbArk_ddeG-RUaJBJ-QQdFVCgtCw3mY16k2T0TYoAD4uCViVN0GvSHDWMKF-u1vrNddhwtITH_xvMdbsDAhAp96V-cIJ0NRBLwUIJt5O9MjUGuTb8sAzUtQi7awJSsH3Zo.png" descr="y1i9zx-7C2QdmT2HvKDPLqYtchul1zWQfhPuNoQmesHC1oN8fPUFfLFDtjnbArk_ddeG-RUaJBJ-QQdFVCgtCw3mY16k2T0TYoAD4uCViVN0GvSHDWMKF-u1vrNddhwtITH_xvMdbsDAhAp96V-cIJ0NRBLwUIJt5O9MjUGuTb8sAzUtQi7awJSsH3Zo.png"/>
          <p:cNvPicPr>
            <a:picLocks/>
          </p:cNvPicPr>
          <p:nvPr/>
        </p:nvPicPr>
        <p:blipFill>
          <a:blip r:embed="rId8"/>
          <a:srcRect l="9702" r="29400" b="13915"/>
          <a:stretch>
            <a:fillRect/>
          </a:stretch>
        </p:blipFill>
        <p:spPr>
          <a:xfrm>
            <a:off x="8585556" y="19532662"/>
            <a:ext cx="7818120" cy="6848856"/>
          </a:xfrm>
          <a:prstGeom prst="rect">
            <a:avLst/>
          </a:prstGeom>
          <a:ln w="25400">
            <a:solidFill>
              <a:srgbClr val="000000"/>
            </a:solidFill>
            <a:miter lim="400000"/>
          </a:ln>
        </p:spPr>
      </p:pic>
      <p:pic>
        <p:nvPicPr>
          <p:cNvPr id="156" name="35r_Pzcid4Qxq7lstwCkSex2SxbeXArv810TuR9nERJYxxfe-JL4AhdSbmdPo8yme76g2lUCmZi0TsZ11jqRRiiZ56zCI4qxQvctWkFwO0IzfooMWp6AtpIn6EJWnAubAaIF9ylTsQle8EdDkhAJf6WLtRT-0S1cbPeO3EgoWSvSqnaK5qMDDtcBfMqo.png" descr="35r_Pzcid4Qxq7lstwCkSex2SxbeXArv810TuR9nERJYxxfe-JL4AhdSbmdPo8yme76g2lUCmZi0TsZ11jqRRiiZ56zCI4qxQvctWkFwO0IzfooMWp6AtpIn6EJWnAubAaIF9ylTsQle8EdDkhAJf6WLtRT-0S1cbPeO3EgoWSvSqnaK5qMDDtcBfMqo.png"/>
          <p:cNvPicPr>
            <a:picLocks noChangeAspect="1"/>
          </p:cNvPicPr>
          <p:nvPr/>
        </p:nvPicPr>
        <p:blipFill>
          <a:blip r:embed="rId9"/>
          <a:stretch>
            <a:fillRect/>
          </a:stretch>
        </p:blipFill>
        <p:spPr>
          <a:xfrm>
            <a:off x="19256957" y="9579430"/>
            <a:ext cx="10693863" cy="6610144"/>
          </a:xfrm>
          <a:prstGeom prst="rect">
            <a:avLst/>
          </a:prstGeom>
          <a:ln w="25400">
            <a:solidFill>
              <a:srgbClr val="000000"/>
            </a:solidFill>
            <a:miter lim="400000"/>
          </a:ln>
        </p:spPr>
      </p:pic>
      <p:sp>
        <p:nvSpPr>
          <p:cNvPr id="168" name="Figure 1. Clustering of spots and genes in olfactory bulb and breast cancer datasets. TSNE plots depicting the clustering of spots and genes from olfactory bulb and breast cancer spatial transcriptomics datasets. Here it can be seen that the spot-based c"/>
          <p:cNvSpPr txBox="1"/>
          <p:nvPr/>
        </p:nvSpPr>
        <p:spPr>
          <a:xfrm>
            <a:off x="19229421" y="16483082"/>
            <a:ext cx="10767657" cy="2662982"/>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454" tIns="38454" rIns="38454" bIns="38454">
            <a:spAutoFit/>
          </a:bodyPr>
          <a:lstStyle/>
          <a:p>
            <a:pPr>
              <a:defRPr sz="2600"/>
            </a:pPr>
            <a:r>
              <a:rPr sz="2800" b="1" dirty="0">
                <a:latin typeface="Arial" panose="020B0604020202020204" pitchFamily="34" charset="0"/>
                <a:cs typeface="Arial" panose="020B0604020202020204" pitchFamily="34" charset="0"/>
              </a:rPr>
              <a:t>Figure 1. Clustering of </a:t>
            </a:r>
            <a:r>
              <a:rPr lang="en-US" sz="2800" b="1" dirty="0">
                <a:latin typeface="Arial" panose="020B0604020202020204" pitchFamily="34" charset="0"/>
                <a:cs typeface="Arial" panose="020B0604020202020204" pitchFamily="34" charset="0"/>
              </a:rPr>
              <a:t>spatially variable </a:t>
            </a:r>
            <a:r>
              <a:rPr sz="2800" b="1" dirty="0">
                <a:latin typeface="Arial" panose="020B0604020202020204" pitchFamily="34" charset="0"/>
                <a:cs typeface="Arial" panose="020B0604020202020204" pitchFamily="34" charset="0"/>
              </a:rPr>
              <a:t>genes. </a:t>
            </a:r>
            <a:r>
              <a:rPr sz="2800" dirty="0">
                <a:latin typeface="Arial" panose="020B0604020202020204" pitchFamily="34" charset="0"/>
                <a:cs typeface="Arial" panose="020B0604020202020204" pitchFamily="34" charset="0"/>
              </a:rPr>
              <a:t>TSNE plot depicting the clustering</a:t>
            </a:r>
            <a:r>
              <a:rPr lang="en-US" sz="2800" dirty="0">
                <a:latin typeface="Arial" panose="020B0604020202020204" pitchFamily="34" charset="0"/>
                <a:cs typeface="Arial" panose="020B0604020202020204" pitchFamily="34" charset="0"/>
              </a:rPr>
              <a:t> of</a:t>
            </a:r>
            <a:r>
              <a:rPr sz="2800" dirty="0">
                <a:latin typeface="Arial" panose="020B0604020202020204" pitchFamily="34" charset="0"/>
                <a:cs typeface="Arial" panose="020B0604020202020204" pitchFamily="34" charset="0"/>
              </a:rPr>
              <a:t> genes</a:t>
            </a:r>
            <a:r>
              <a:rPr lang="en-US" sz="2800" dirty="0">
                <a:latin typeface="Arial" panose="020B0604020202020204" pitchFamily="34" charset="0"/>
                <a:cs typeface="Arial" panose="020B0604020202020204" pitchFamily="34" charset="0"/>
              </a:rPr>
              <a:t> from a human </a:t>
            </a:r>
            <a:r>
              <a:rPr sz="2800" dirty="0">
                <a:latin typeface="Arial" panose="020B0604020202020204" pitchFamily="34" charset="0"/>
                <a:cs typeface="Arial" panose="020B0604020202020204" pitchFamily="34" charset="0"/>
              </a:rPr>
              <a:t>breast cancer spatial transcriptomics dataset</a:t>
            </a:r>
            <a:r>
              <a:rPr lang="en-US" sz="2800" dirty="0">
                <a:latin typeface="Arial" panose="020B0604020202020204" pitchFamily="34" charset="0"/>
                <a:cs typeface="Arial" panose="020B0604020202020204" pitchFamily="34" charset="0"/>
              </a:rPr>
              <a:t>. The genes were clustered based on their expression in each spot.  The distance between the points on the graph represent how frequently the genes are expressed together.</a:t>
            </a:r>
            <a:endParaRPr sz="2800" dirty="0">
              <a:latin typeface="Arial" panose="020B0604020202020204" pitchFamily="34" charset="0"/>
              <a:cs typeface="Arial" panose="020B0604020202020204" pitchFamily="34" charset="0"/>
            </a:endParaRPr>
          </a:p>
        </p:txBody>
      </p:sp>
      <p:sp>
        <p:nvSpPr>
          <p:cNvPr id="170" name="Figure 3. Visualization of regions of expression and spatial expression patterns identified in human breast cancer dataset. A. Spots plotted in their spatial context on top of the image of human breast cancer tissue colored according to regions of expres"/>
          <p:cNvSpPr txBox="1"/>
          <p:nvPr/>
        </p:nvSpPr>
        <p:spPr>
          <a:xfrm>
            <a:off x="24899503" y="19501104"/>
            <a:ext cx="5136307" cy="6971854"/>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454" tIns="38454" rIns="38454" bIns="38454">
            <a:spAutoFit/>
          </a:bodyPr>
          <a:lstStyle/>
          <a:p>
            <a:pPr>
              <a:defRPr sz="2600"/>
            </a:pPr>
            <a:r>
              <a:rPr lang="en-US" sz="2800" b="1" dirty="0">
                <a:latin typeface="Arial" panose="020B0604020202020204" pitchFamily="34" charset="0"/>
                <a:cs typeface="Arial" panose="020B0604020202020204" pitchFamily="34" charset="0"/>
              </a:rPr>
              <a:t>Figure 2. Visualization of spatial expression patterns identified in human breast cancer dataset. </a:t>
            </a:r>
            <a:r>
              <a:rPr lang="en-US" sz="2800" dirty="0">
                <a:latin typeface="Arial" panose="020B0604020202020204" pitchFamily="34" charset="0"/>
                <a:cs typeface="Arial" panose="020B0604020202020204" pitchFamily="34" charset="0"/>
              </a:rPr>
              <a:t>Visualization of the patterns of expression identified through the clustering of genes. Yellow indicates higher expression while dark blue indicates lower expression. Pattern 0 is associated with tissue surrounding the cancer. Pattern 1 is associated with the region containing invasive cancer. Pattern 2 corresponds broadly to the cancer containing region.</a:t>
            </a:r>
          </a:p>
        </p:txBody>
      </p:sp>
      <p:sp>
        <p:nvSpPr>
          <p:cNvPr id="173" name="Figure 4. Consistency in enrichment analyses across methods. A. Enrichment analysis associated with pastern 2 in breast cancer dataset. The X axis is gene counts. B. Enrichment analysis associated with cluster 1 from the same dataset. Both lists are popu"/>
          <p:cNvSpPr txBox="1"/>
          <p:nvPr/>
        </p:nvSpPr>
        <p:spPr>
          <a:xfrm>
            <a:off x="24899503" y="27286322"/>
            <a:ext cx="5136307" cy="7402741"/>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454" tIns="38454" rIns="38454" bIns="38454">
            <a:spAutoFit/>
          </a:bodyPr>
          <a:lstStyle/>
          <a:p>
            <a:pPr>
              <a:defRPr sz="2600"/>
            </a:pPr>
            <a:r>
              <a:rPr sz="2800" b="1" dirty="0">
                <a:latin typeface="Arial" panose="020B0604020202020204" pitchFamily="34" charset="0"/>
                <a:cs typeface="Arial" panose="020B0604020202020204" pitchFamily="34" charset="0"/>
              </a:rPr>
              <a:t>Figure </a:t>
            </a:r>
            <a:r>
              <a:rPr lang="en-US" sz="2800" b="1" dirty="0">
                <a:latin typeface="Arial" panose="020B0604020202020204" pitchFamily="34" charset="0"/>
                <a:cs typeface="Arial" panose="020B0604020202020204" pitchFamily="34" charset="0"/>
              </a:rPr>
              <a:t>3</a:t>
            </a:r>
            <a:r>
              <a:rPr sz="2800" b="1"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Enrichment analysis of genes associated with each expression pattern. </a:t>
            </a:r>
            <a:r>
              <a:rPr lang="en-US" sz="2800" dirty="0">
                <a:latin typeface="Arial" panose="020B0604020202020204" pitchFamily="34" charset="0"/>
                <a:cs typeface="Arial" panose="020B0604020202020204" pitchFamily="34" charset="0"/>
              </a:rPr>
              <a:t>The pattern associated with each bar plot is directly above the bar plot. In pattern 0, most genes are associated with with translation as well as the SLITs and ROBOs pathways. In pattern 1, most genes are associated with extracellular matrix remodeling. In pattern 2 we see the genes are associated with cholesterol and steroid metabolism as well as constitutive expression of ERBB2. </a:t>
            </a:r>
          </a:p>
        </p:txBody>
      </p:sp>
      <p:pic>
        <p:nvPicPr>
          <p:cNvPr id="1034" name="Picture 10">
            <a:extLst>
              <a:ext uri="{FF2B5EF4-FFF2-40B4-BE49-F238E27FC236}">
                <a16:creationId xmlns:a16="http://schemas.microsoft.com/office/drawing/2014/main" id="{DE2B201E-E68D-5A9A-6732-4F217A7A72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85059" y="26994015"/>
            <a:ext cx="7818120" cy="822264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24904B89-B7B1-7931-A634-03B8EB4188BD}"/>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222" y="26994015"/>
            <a:ext cx="7818120" cy="822264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67E7FA3-C098-3377-81AA-989766F08926}"/>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08850" y="26940227"/>
            <a:ext cx="7818120" cy="822264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D28D4AA-EAAF-FF47-042C-CF1D68B7E7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21675" y="14028543"/>
            <a:ext cx="7247363" cy="447977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64AA8D-9B73-A532-7F7B-4639467EDF63}"/>
              </a:ext>
            </a:extLst>
          </p:cNvPr>
          <p:cNvSpPr txBox="1"/>
          <p:nvPr/>
        </p:nvSpPr>
        <p:spPr>
          <a:xfrm>
            <a:off x="756141" y="3766030"/>
            <a:ext cx="29124340" cy="44442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30333" indent="-930333" defTabSz="576826">
              <a:lnSpc>
                <a:spcPct val="90000"/>
              </a:lnSpc>
              <a:spcBef>
                <a:spcPts val="589"/>
              </a:spcBef>
              <a:defRPr sz="3000" b="1">
                <a:latin typeface="Arial"/>
                <a:ea typeface="Arial"/>
                <a:cs typeface="Arial"/>
                <a:sym typeface="Arial"/>
              </a:defRPr>
            </a:pPr>
            <a:r>
              <a:rPr lang="en-US" sz="4000" dirty="0"/>
              <a:t>Background:</a:t>
            </a:r>
          </a:p>
          <a:p>
            <a:pPr marL="288413" indent="-288413" algn="just" defTabSz="576826">
              <a:lnSpc>
                <a:spcPct val="90000"/>
              </a:lnSpc>
              <a:spcBef>
                <a:spcPts val="421"/>
              </a:spcBef>
              <a:buChar char="▪"/>
              <a:defRPr sz="2400">
                <a:latin typeface="Arial"/>
                <a:ea typeface="Arial"/>
                <a:cs typeface="Arial"/>
                <a:sym typeface="Arial"/>
              </a:defRPr>
            </a:pPr>
            <a:r>
              <a:rPr lang="en-US" sz="3600" dirty="0"/>
              <a:t>The tumor microenvironment is a complex structure formed of both cancer cells and non-malignant cells¹.</a:t>
            </a:r>
          </a:p>
          <a:p>
            <a:pPr marL="288413" indent="-288413" algn="just" defTabSz="576826">
              <a:lnSpc>
                <a:spcPct val="90000"/>
              </a:lnSpc>
              <a:spcBef>
                <a:spcPts val="421"/>
              </a:spcBef>
              <a:buChar char="▪"/>
              <a:defRPr sz="2400">
                <a:latin typeface="Arial"/>
                <a:ea typeface="Arial"/>
                <a:cs typeface="Arial"/>
                <a:sym typeface="Arial"/>
              </a:defRPr>
            </a:pPr>
            <a:r>
              <a:rPr lang="en-US" sz="3600" dirty="0"/>
              <a:t>We need techniques that will allow us to study these cellular activities in the spatial context of the microenvironment.</a:t>
            </a:r>
          </a:p>
          <a:p>
            <a:pPr marL="288413" indent="-288413" algn="just" defTabSz="576826">
              <a:lnSpc>
                <a:spcPct val="90000"/>
              </a:lnSpc>
              <a:spcBef>
                <a:spcPts val="421"/>
              </a:spcBef>
              <a:buChar char="▪"/>
              <a:defRPr sz="2400">
                <a:latin typeface="Arial"/>
                <a:ea typeface="Arial"/>
                <a:cs typeface="Arial"/>
                <a:sym typeface="Arial"/>
              </a:defRPr>
            </a:pPr>
            <a:r>
              <a:rPr lang="en-US" sz="3600" dirty="0"/>
              <a:t>Spatial transcriptomics is a novel technology that allows us to observe transcriptional landscape of the tumor microenvironment.</a:t>
            </a:r>
          </a:p>
          <a:p>
            <a:pPr marL="288413" indent="-288413" algn="just" defTabSz="576826">
              <a:lnSpc>
                <a:spcPct val="90000"/>
              </a:lnSpc>
              <a:spcBef>
                <a:spcPts val="421"/>
              </a:spcBef>
              <a:buChar char="▪"/>
              <a:defRPr sz="2400">
                <a:latin typeface="Arial"/>
                <a:ea typeface="Arial"/>
                <a:cs typeface="Arial"/>
                <a:sym typeface="Arial"/>
              </a:defRPr>
            </a:pPr>
            <a:r>
              <a:rPr lang="en-US" sz="3600" dirty="0"/>
              <a:t>Most common approaches utilize the clustering of the spots themselves to identify regions of expression.</a:t>
            </a:r>
          </a:p>
          <a:p>
            <a:pPr marL="288413" indent="-288413" algn="just" defTabSz="576826">
              <a:lnSpc>
                <a:spcPct val="90000"/>
              </a:lnSpc>
              <a:spcBef>
                <a:spcPts val="421"/>
              </a:spcBef>
              <a:buChar char="▪"/>
              <a:defRPr sz="2400">
                <a:latin typeface="Arial"/>
                <a:ea typeface="Arial"/>
                <a:cs typeface="Arial"/>
                <a:sym typeface="Arial"/>
              </a:defRPr>
            </a:pPr>
            <a:r>
              <a:rPr lang="en-US" sz="3600" dirty="0"/>
              <a:t>This is problematic in diseased tissue as cells tend to not form distinct regions of expression.</a:t>
            </a:r>
          </a:p>
          <a:p>
            <a:pPr marL="288413" indent="-288413" algn="just" defTabSz="576826">
              <a:lnSpc>
                <a:spcPct val="90000"/>
              </a:lnSpc>
              <a:spcBef>
                <a:spcPts val="421"/>
              </a:spcBef>
              <a:buChar char="▪"/>
              <a:defRPr sz="2400">
                <a:latin typeface="Arial"/>
                <a:ea typeface="Arial"/>
                <a:cs typeface="Arial"/>
                <a:sym typeface="Arial"/>
              </a:defRPr>
            </a:pPr>
            <a:r>
              <a:rPr lang="en-US" sz="3600" dirty="0"/>
              <a:t>Here we utilize the clustering of genes to identify patterns of expression in a human breast cancer biopsy dataset, revealing important processes associated spatially with both invasive and noninvasive cancer containing tissues.</a:t>
            </a:r>
          </a:p>
        </p:txBody>
      </p:sp>
      <p:cxnSp>
        <p:nvCxnSpPr>
          <p:cNvPr id="8" name="Straight Connector 7">
            <a:extLst>
              <a:ext uri="{FF2B5EF4-FFF2-40B4-BE49-F238E27FC236}">
                <a16:creationId xmlns:a16="http://schemas.microsoft.com/office/drawing/2014/main" id="{B23C6F60-81D3-8E5F-976B-CBA308081F8E}"/>
              </a:ext>
            </a:extLst>
          </p:cNvPr>
          <p:cNvCxnSpPr>
            <a:cxnSpLocks/>
          </p:cNvCxnSpPr>
          <p:nvPr/>
        </p:nvCxnSpPr>
        <p:spPr>
          <a:xfrm>
            <a:off x="390381" y="8183006"/>
            <a:ext cx="29433824" cy="0"/>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2" name="Content Placeholder 3">
            <a:extLst>
              <a:ext uri="{FF2B5EF4-FFF2-40B4-BE49-F238E27FC236}">
                <a16:creationId xmlns:a16="http://schemas.microsoft.com/office/drawing/2014/main" id="{7CD12588-B71C-CCEB-1211-00F801BE247A}"/>
              </a:ext>
            </a:extLst>
          </p:cNvPr>
          <p:cNvSpPr txBox="1"/>
          <p:nvPr/>
        </p:nvSpPr>
        <p:spPr>
          <a:xfrm>
            <a:off x="17497985" y="35576586"/>
            <a:ext cx="12537825" cy="6420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1071" tIns="81071" rIns="81071" bIns="81071">
            <a:noAutofit/>
          </a:bodyPr>
          <a:lstStyle/>
          <a:p>
            <a:pPr indent="569371" defTabSz="692190">
              <a:spcBef>
                <a:spcPts val="673"/>
              </a:spcBef>
              <a:defRPr sz="3300" b="1">
                <a:latin typeface="Arial"/>
                <a:ea typeface="Arial"/>
                <a:cs typeface="Arial"/>
                <a:sym typeface="Arial"/>
              </a:defRPr>
            </a:pPr>
            <a:r>
              <a:rPr lang="en-US" sz="2400" dirty="0"/>
              <a:t>Citations</a:t>
            </a:r>
            <a:r>
              <a:rPr sz="2400" dirty="0"/>
              <a:t>:</a:t>
            </a:r>
          </a:p>
          <a:p>
            <a:pPr marL="1026571" indent="-457200" defTabSz="692190">
              <a:spcBef>
                <a:spcPts val="505"/>
              </a:spcBef>
              <a:buSzPct val="100000"/>
              <a:buAutoNum type="arabicPeriod"/>
              <a:defRPr sz="3300">
                <a:latin typeface="Arial"/>
                <a:ea typeface="Arial"/>
                <a:cs typeface="Arial"/>
                <a:sym typeface="Arial"/>
              </a:defRPr>
            </a:pPr>
            <a:r>
              <a:rPr lang="en-US" sz="1800" dirty="0"/>
              <a:t>Baghba, R. et al. (2020). Cell Communication and Signaling).</a:t>
            </a:r>
          </a:p>
          <a:p>
            <a:pPr marL="1026571" indent="-457200" defTabSz="692190">
              <a:spcBef>
                <a:spcPts val="505"/>
              </a:spcBef>
              <a:buSzPct val="100000"/>
              <a:buAutoNum type="arabicPeriod"/>
              <a:defRPr sz="3300">
                <a:latin typeface="Arial"/>
                <a:ea typeface="Arial"/>
                <a:cs typeface="Arial"/>
                <a:sym typeface="Arial"/>
              </a:defRPr>
            </a:pPr>
            <a:r>
              <a:rPr lang="en-US" sz="1800" dirty="0"/>
              <a:t>Stahl, P. L. et al. (2016). Science.</a:t>
            </a:r>
          </a:p>
          <a:p>
            <a:pPr marL="1026571" indent="-457200" defTabSz="692190">
              <a:spcBef>
                <a:spcPts val="505"/>
              </a:spcBef>
              <a:buSzPct val="100000"/>
              <a:buAutoNum type="arabicPeriod"/>
              <a:defRPr sz="3300">
                <a:latin typeface="Arial"/>
                <a:ea typeface="Arial"/>
                <a:cs typeface="Arial"/>
                <a:sym typeface="Arial"/>
              </a:defRPr>
            </a:pPr>
            <a:r>
              <a:rPr lang="en-US" sz="1800" dirty="0"/>
              <a:t>Cao, Y. X. et al. (2022). Nucleic Acids Research.</a:t>
            </a:r>
          </a:p>
          <a:p>
            <a:pPr marL="1026571" indent="-457200" defTabSz="692190">
              <a:spcBef>
                <a:spcPts val="505"/>
              </a:spcBef>
              <a:buSzPct val="100000"/>
              <a:buAutoNum type="arabicPeriod"/>
              <a:defRPr sz="3300">
                <a:latin typeface="Arial"/>
                <a:ea typeface="Arial"/>
                <a:cs typeface="Arial"/>
                <a:sym typeface="Arial"/>
              </a:defRPr>
            </a:pPr>
            <a:r>
              <a:rPr lang="en-US" sz="1800" dirty="0"/>
              <a:t>Sun, S. Q. et al. (2020). Nature Methods.</a:t>
            </a:r>
          </a:p>
          <a:p>
            <a:pPr marL="1026571" indent="-457200" defTabSz="692190">
              <a:spcBef>
                <a:spcPts val="505"/>
              </a:spcBef>
              <a:buSzPct val="100000"/>
              <a:buFontTx/>
              <a:buAutoNum type="arabicPeriod"/>
              <a:defRPr sz="3300">
                <a:latin typeface="Arial"/>
                <a:ea typeface="Arial"/>
                <a:cs typeface="Arial"/>
                <a:sym typeface="Arial"/>
              </a:defRPr>
            </a:pPr>
            <a:r>
              <a:rPr lang="en-US" sz="1800" dirty="0"/>
              <a:t>Liu, S. Y. et al. (2021). Genome Biology</a:t>
            </a:r>
          </a:p>
          <a:p>
            <a:pPr marL="1026571" indent="-457200" defTabSz="692190">
              <a:spcBef>
                <a:spcPts val="505"/>
              </a:spcBef>
              <a:buSzPct val="100000"/>
              <a:buFontTx/>
              <a:buAutoNum type="arabicPeriod"/>
              <a:defRPr sz="3300">
                <a:latin typeface="Arial"/>
                <a:ea typeface="Arial"/>
                <a:cs typeface="Arial"/>
                <a:sym typeface="Arial"/>
              </a:defRPr>
            </a:pPr>
            <a:r>
              <a:rPr lang="en-US" sz="1800" dirty="0"/>
              <a:t>Yu, G. et al. (2016). Molecular BioSystems.</a:t>
            </a:r>
          </a:p>
          <a:p>
            <a:pPr marL="1026571" indent="-457200" defTabSz="692190">
              <a:spcBef>
                <a:spcPts val="505"/>
              </a:spcBef>
              <a:buSzPct val="100000"/>
              <a:buFontTx/>
              <a:buAutoNum type="arabicPeriod"/>
              <a:defRPr sz="3300">
                <a:latin typeface="Arial"/>
                <a:ea typeface="Arial"/>
                <a:cs typeface="Arial"/>
                <a:sym typeface="Arial"/>
              </a:defRPr>
            </a:pPr>
            <a:r>
              <a:rPr lang="en-US" sz="1800" dirty="0"/>
              <a:t>Tan, M. et al. (2007). Breast Cancer Chemosensitivity.</a:t>
            </a:r>
          </a:p>
          <a:p>
            <a:pPr marL="1026571" indent="-457200" defTabSz="692190">
              <a:spcBef>
                <a:spcPts val="505"/>
              </a:spcBef>
              <a:buSzPct val="100000"/>
              <a:buFontTx/>
              <a:buAutoNum type="arabicPeriod"/>
              <a:defRPr sz="3300">
                <a:latin typeface="Arial"/>
                <a:ea typeface="Arial"/>
                <a:cs typeface="Arial"/>
                <a:sym typeface="Arial"/>
              </a:defRPr>
            </a:pPr>
            <a:r>
              <a:rPr lang="en-US" sz="1800" dirty="0"/>
              <a:t>Tong, M. F. et al. (2019). Journal of Cancer. </a:t>
            </a:r>
          </a:p>
          <a:p>
            <a:pPr marL="1026571" indent="-457200" defTabSz="692190">
              <a:spcBef>
                <a:spcPts val="505"/>
              </a:spcBef>
              <a:buSzPct val="100000"/>
              <a:buFontTx/>
              <a:buAutoNum type="arabicPeriod"/>
              <a:defRPr sz="3300">
                <a:latin typeface="Arial"/>
                <a:ea typeface="Arial"/>
                <a:cs typeface="Arial"/>
                <a:sym typeface="Arial"/>
              </a:defRPr>
            </a:pPr>
            <a:r>
              <a:rPr lang="en-US" sz="1800" dirty="0"/>
              <a:t>Ehmsen, S. et al. (2019). Cell Reports.</a:t>
            </a:r>
          </a:p>
          <a:p>
            <a:pPr marL="1026571" indent="-457200" defTabSz="692190">
              <a:spcBef>
                <a:spcPts val="505"/>
              </a:spcBef>
              <a:buSzPct val="100000"/>
              <a:buFontTx/>
              <a:buAutoNum type="arabicPeriod"/>
              <a:defRPr sz="3300">
                <a:latin typeface="Arial"/>
                <a:ea typeface="Arial"/>
                <a:cs typeface="Arial"/>
                <a:sym typeface="Arial"/>
              </a:defRPr>
            </a:pPr>
            <a:r>
              <a:rPr lang="en-US" sz="1800" dirty="0"/>
              <a:t>Jiang, W. et al. (2021). Journal of Experimental.&amp; Clinical Cancer Research.</a:t>
            </a:r>
          </a:p>
          <a:p>
            <a:pPr marL="569371" defTabSz="692190">
              <a:spcBef>
                <a:spcPts val="505"/>
              </a:spcBef>
              <a:buSzPct val="100000"/>
              <a:defRPr sz="3300">
                <a:latin typeface="Arial"/>
                <a:ea typeface="Arial"/>
                <a:cs typeface="Arial"/>
                <a:sym typeface="Arial"/>
              </a:defRPr>
            </a:pPr>
            <a:r>
              <a:rPr lang="en-US" sz="2400" b="1" dirty="0"/>
              <a:t>Acknowledgments:</a:t>
            </a:r>
          </a:p>
          <a:p>
            <a:pPr marL="569371" defTabSz="692190">
              <a:spcBef>
                <a:spcPts val="505"/>
              </a:spcBef>
              <a:buSzPct val="100000"/>
              <a:defRPr sz="3300">
                <a:latin typeface="Arial"/>
                <a:ea typeface="Arial"/>
                <a:cs typeface="Arial"/>
                <a:sym typeface="Arial"/>
              </a:defRPr>
            </a:pPr>
            <a:r>
              <a:rPr lang="en-US" sz="2400" dirty="0"/>
              <a:t>Thank you to my PhD advisor, Dr. Jean Peccoud, for giving me this opportunity to come and participate at this conference. </a:t>
            </a:r>
          </a:p>
          <a:p>
            <a:pPr marL="569371" defTabSz="692190">
              <a:spcBef>
                <a:spcPts val="505"/>
              </a:spcBef>
              <a:buSzPct val="100000"/>
              <a:defRPr sz="3300">
                <a:latin typeface="Arial"/>
                <a:ea typeface="Arial"/>
                <a:cs typeface="Arial"/>
                <a:sym typeface="Arial"/>
              </a:defRPr>
            </a:pPr>
            <a:r>
              <a:rPr lang="en-US" sz="2400" dirty="0"/>
              <a:t>Thank you to the Podell lab for giving me the opportunity to learn about and work with spatial transcriptomic data.</a:t>
            </a:r>
          </a:p>
          <a:p>
            <a:pPr marL="569371" defTabSz="692190">
              <a:spcBef>
                <a:spcPts val="505"/>
              </a:spcBef>
              <a:buSzPct val="100000"/>
              <a:defRPr sz="3300">
                <a:latin typeface="Arial"/>
                <a:ea typeface="Arial"/>
                <a:cs typeface="Arial"/>
                <a:sym typeface="Arial"/>
              </a:defRPr>
            </a:pPr>
            <a:r>
              <a:rPr lang="en-US" sz="2400" b="1" dirty="0"/>
              <a:t>Funding Declaration: </a:t>
            </a:r>
            <a:r>
              <a:rPr lang="en-US" sz="2400" dirty="0"/>
              <a:t>NIH R21AI144662 to BKP; NIH T32AI162691 to SKC and BKP</a:t>
            </a:r>
          </a:p>
          <a:p>
            <a:pPr marL="1026571" indent="-457200" defTabSz="692190">
              <a:spcBef>
                <a:spcPts val="505"/>
              </a:spcBef>
              <a:buSzPct val="100000"/>
              <a:buFontTx/>
              <a:buAutoNum type="arabicPeriod"/>
              <a:defRPr sz="3300">
                <a:latin typeface="Arial"/>
                <a:ea typeface="Arial"/>
                <a:cs typeface="Arial"/>
                <a:sym typeface="Arial"/>
              </a:defRPr>
            </a:pPr>
            <a:endParaRPr lang="en-US" sz="2400" dirty="0"/>
          </a:p>
          <a:p>
            <a:pPr marL="1026571" indent="-457200" defTabSz="692190">
              <a:spcBef>
                <a:spcPts val="505"/>
              </a:spcBef>
              <a:buSzPct val="100000"/>
              <a:buAutoNum type="arabicPeriod"/>
              <a:defRPr sz="3300">
                <a:latin typeface="Arial"/>
                <a:ea typeface="Arial"/>
                <a:cs typeface="Arial"/>
                <a:sym typeface="Arial"/>
              </a:defRPr>
            </a:pPr>
            <a:endParaRPr lang="en-US" sz="2400" dirty="0"/>
          </a:p>
          <a:p>
            <a:pPr marL="1026571" indent="-457200" defTabSz="692190">
              <a:spcBef>
                <a:spcPts val="505"/>
              </a:spcBef>
              <a:buSzPct val="100000"/>
              <a:buAutoNum type="arabicPeriod"/>
              <a:defRPr sz="3300">
                <a:latin typeface="Arial"/>
                <a:ea typeface="Arial"/>
                <a:cs typeface="Arial"/>
                <a:sym typeface="Arial"/>
              </a:defRPr>
            </a:pPr>
            <a:endParaRPr lang="en-US" sz="2400" dirty="0"/>
          </a:p>
          <a:p>
            <a:pPr marL="1026571" indent="-457200" defTabSz="692190">
              <a:spcBef>
                <a:spcPts val="505"/>
              </a:spcBef>
              <a:buSzPct val="100000"/>
              <a:buAutoNum type="arabicPeriod"/>
              <a:defRPr sz="3300">
                <a:latin typeface="Arial"/>
                <a:ea typeface="Arial"/>
                <a:cs typeface="Arial"/>
                <a:sym typeface="Arial"/>
              </a:defRPr>
            </a:pPr>
            <a:endParaRPr lang="en-US" sz="2400" dirty="0"/>
          </a:p>
          <a:p>
            <a:pPr marL="1026571" indent="-457200" defTabSz="692190">
              <a:spcBef>
                <a:spcPts val="505"/>
              </a:spcBef>
              <a:buSzPct val="100000"/>
              <a:buAutoNum type="arabicPeriod"/>
              <a:defRPr sz="3300">
                <a:latin typeface="Arial"/>
                <a:ea typeface="Arial"/>
                <a:cs typeface="Arial"/>
                <a:sym typeface="Arial"/>
              </a:defRPr>
            </a:pPr>
            <a:endParaRPr lang="en-US" sz="2400" dirty="0"/>
          </a:p>
          <a:p>
            <a:pPr marL="1026571" indent="-457200" defTabSz="692190">
              <a:spcBef>
                <a:spcPts val="505"/>
              </a:spcBef>
              <a:buSzPct val="100000"/>
              <a:buAutoNum type="arabicPeriod"/>
              <a:defRPr sz="3300">
                <a:latin typeface="Arial"/>
                <a:ea typeface="Arial"/>
                <a:cs typeface="Arial"/>
                <a:sym typeface="Arial"/>
              </a:defRPr>
            </a:pPr>
            <a:endParaRPr lang="en-US" sz="2400" dirty="0"/>
          </a:p>
          <a:p>
            <a:pPr marL="569371" defTabSz="692190">
              <a:spcBef>
                <a:spcPts val="505"/>
              </a:spcBef>
              <a:buSzPct val="100000"/>
              <a:defRPr sz="3300">
                <a:latin typeface="Arial"/>
                <a:ea typeface="Arial"/>
                <a:cs typeface="Arial"/>
                <a:sym typeface="Arial"/>
              </a:defRPr>
            </a:pPr>
            <a:endParaRPr lang="en-US" sz="2400" dirty="0"/>
          </a:p>
          <a:p>
            <a:pPr indent="569371" defTabSz="692190">
              <a:spcBef>
                <a:spcPts val="673"/>
              </a:spcBef>
              <a:defRPr sz="3300" b="1">
                <a:latin typeface="Arial"/>
                <a:ea typeface="Arial"/>
                <a:cs typeface="Arial"/>
                <a:sym typeface="Arial"/>
              </a:defRPr>
            </a:pPr>
            <a:endParaRPr lang="en-US" sz="2400" dirty="0"/>
          </a:p>
          <a:p>
            <a:pPr indent="569371" defTabSz="692190">
              <a:spcBef>
                <a:spcPts val="673"/>
              </a:spcBef>
              <a:defRPr sz="3300" b="1">
                <a:latin typeface="Arial"/>
                <a:ea typeface="Arial"/>
                <a:cs typeface="Arial"/>
                <a:sym typeface="Arial"/>
              </a:defRPr>
            </a:pPr>
            <a:endParaRPr lang="en-US" sz="2400" dirty="0"/>
          </a:p>
        </p:txBody>
      </p:sp>
      <p:sp>
        <p:nvSpPr>
          <p:cNvPr id="16" name="TextBox 15">
            <a:extLst>
              <a:ext uri="{FF2B5EF4-FFF2-40B4-BE49-F238E27FC236}">
                <a16:creationId xmlns:a16="http://schemas.microsoft.com/office/drawing/2014/main" id="{7B3AA4CF-91E6-C7BC-E09F-44C0C6AF9DAD}"/>
              </a:ext>
            </a:extLst>
          </p:cNvPr>
          <p:cNvSpPr txBox="1"/>
          <p:nvPr/>
        </p:nvSpPr>
        <p:spPr>
          <a:xfrm>
            <a:off x="5519647" y="35135016"/>
            <a:ext cx="1474117"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sz="2000" dirty="0"/>
              <a:t>Gene Count</a:t>
            </a:r>
          </a:p>
        </p:txBody>
      </p:sp>
      <p:sp>
        <p:nvSpPr>
          <p:cNvPr id="18" name="TextBox 17">
            <a:extLst>
              <a:ext uri="{FF2B5EF4-FFF2-40B4-BE49-F238E27FC236}">
                <a16:creationId xmlns:a16="http://schemas.microsoft.com/office/drawing/2014/main" id="{8D0B6963-883F-9792-C984-E7A115D94C5A}"/>
              </a:ext>
            </a:extLst>
          </p:cNvPr>
          <p:cNvSpPr txBox="1"/>
          <p:nvPr/>
        </p:nvSpPr>
        <p:spPr>
          <a:xfrm>
            <a:off x="12127392" y="35105875"/>
            <a:ext cx="1529080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t>Gene Count</a:t>
            </a:r>
          </a:p>
        </p:txBody>
      </p:sp>
      <p:sp>
        <p:nvSpPr>
          <p:cNvPr id="20" name="TextBox 19">
            <a:extLst>
              <a:ext uri="{FF2B5EF4-FFF2-40B4-BE49-F238E27FC236}">
                <a16:creationId xmlns:a16="http://schemas.microsoft.com/office/drawing/2014/main" id="{E25C2B86-0866-A6BC-67C0-BC8189DCAD6C}"/>
              </a:ext>
            </a:extLst>
          </p:cNvPr>
          <p:cNvSpPr txBox="1"/>
          <p:nvPr/>
        </p:nvSpPr>
        <p:spPr>
          <a:xfrm>
            <a:off x="21354773" y="35114370"/>
            <a:ext cx="1529080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t>Gene Count</a:t>
            </a:r>
          </a:p>
        </p:txBody>
      </p:sp>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Default Design">
      <a:majorFont>
        <a:latin typeface="Helvetica"/>
        <a:ea typeface="Helvetica"/>
        <a:cs typeface="Helvetica"/>
      </a:majorFont>
      <a:minorFont>
        <a:latin typeface="Times New Roman"/>
        <a:ea typeface="Times New Roman"/>
        <a:cs typeface="Times New Roman"/>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Default Design">
      <a:majorFont>
        <a:latin typeface="Helvetica"/>
        <a:ea typeface="Helvetica"/>
        <a:cs typeface="Helvetica"/>
      </a:majorFont>
      <a:minorFont>
        <a:latin typeface="Times New Roman"/>
        <a:ea typeface="Times New Roman"/>
        <a:cs typeface="Times New Roman"/>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5139</TotalTime>
  <Words>838</Words>
  <Application>Microsoft Macintosh PowerPoint</Application>
  <PresentationFormat>Custom</PresentationFormat>
  <Paragraphs>56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Helvetica</vt:lpstr>
      <vt:lpstr>Times New Roman</vt:lpstr>
      <vt:lpstr>Default Design</vt:lpstr>
      <vt:lpstr> CR King, SK Cooper, BK Podell Department of Microbiology, Immunology and Pathology, Colorado State University, Fort Collins, CO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CR King, SK Cooper, BK Podell Department of Microbiology, Immunology and Pathology, Colorado State University, Fort Collins, CO </dc:title>
  <cp:lastModifiedBy>King,Connor (EID)</cp:lastModifiedBy>
  <cp:revision>77</cp:revision>
  <dcterms:modified xsi:type="dcterms:W3CDTF">2022-10-06T19:53:51Z</dcterms:modified>
</cp:coreProperties>
</file>